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9" r:id="rId2"/>
    <p:sldId id="262" r:id="rId3"/>
    <p:sldId id="256" r:id="rId4"/>
    <p:sldId id="260" r:id="rId5"/>
    <p:sldId id="264" r:id="rId6"/>
    <p:sldId id="267" r:id="rId7"/>
    <p:sldId id="266" r:id="rId8"/>
    <p:sldId id="257" r:id="rId9"/>
    <p:sldId id="268" r:id="rId10"/>
    <p:sldId id="269" r:id="rId1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F78B36-D600-4395-85CD-20E33A8F2D67}" type="doc">
      <dgm:prSet loTypeId="urn:microsoft.com/office/officeart/2005/8/layout/radial6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4FD8E0F-0A13-448D-AA02-C1682ABF5F04}">
      <dgm:prSet phldrT="[Текст]"/>
      <dgm:spPr/>
      <dgm:t>
        <a:bodyPr/>
        <a:lstStyle/>
        <a:p>
          <a:r>
            <a:rPr lang="ru-RU" dirty="0" smtClean="0">
              <a:latin typeface="Arial Black" pitchFamily="34" charset="0"/>
            </a:rPr>
            <a:t>7</a:t>
          </a:r>
          <a:endParaRPr lang="ru-RU" dirty="0">
            <a:latin typeface="Arial Black" pitchFamily="34" charset="0"/>
          </a:endParaRPr>
        </a:p>
      </dgm:t>
    </dgm:pt>
    <dgm:pt modelId="{52519829-6C50-4875-92D4-FD185F4AF515}" type="parTrans" cxnId="{42E3A4D7-C422-4385-8CA0-4BF1E5A4054A}">
      <dgm:prSet/>
      <dgm:spPr/>
      <dgm:t>
        <a:bodyPr/>
        <a:lstStyle/>
        <a:p>
          <a:endParaRPr lang="ru-RU"/>
        </a:p>
      </dgm:t>
    </dgm:pt>
    <dgm:pt modelId="{B5380E30-98A6-46DA-B903-15BE5098654D}" type="sibTrans" cxnId="{42E3A4D7-C422-4385-8CA0-4BF1E5A4054A}">
      <dgm:prSet/>
      <dgm:spPr/>
      <dgm:t>
        <a:bodyPr/>
        <a:lstStyle/>
        <a:p>
          <a:endParaRPr lang="ru-RU"/>
        </a:p>
      </dgm:t>
    </dgm:pt>
    <dgm:pt modelId="{CFB5DC5A-7EBE-46F9-B0E0-561F8EDE1692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нот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AAFEE1-6883-4B6D-B212-F6EEAEE94E60}" type="parTrans" cxnId="{DAA47911-8ADE-4BB6-8128-599C6C8AE4E3}">
      <dgm:prSet/>
      <dgm:spPr/>
      <dgm:t>
        <a:bodyPr/>
        <a:lstStyle/>
        <a:p>
          <a:endParaRPr lang="ru-RU"/>
        </a:p>
      </dgm:t>
    </dgm:pt>
    <dgm:pt modelId="{A151F65F-2786-4FDB-A5EB-71BF3705CF5F}" type="sibTrans" cxnId="{DAA47911-8ADE-4BB6-8128-599C6C8AE4E3}">
      <dgm:prSet/>
      <dgm:spPr/>
      <dgm:t>
        <a:bodyPr/>
        <a:lstStyle/>
        <a:p>
          <a:endParaRPr lang="ru-RU"/>
        </a:p>
      </dgm:t>
    </dgm:pt>
    <dgm:pt modelId="{B263EDBB-6ED5-4D2E-8FE2-8C7A97F305C8}">
      <dgm:prSet phldrT="[Текст]"/>
      <dgm:spPr/>
      <dgm:t>
        <a:bodyPr/>
        <a:lstStyle/>
        <a:p>
          <a:r>
            <a:rPr lang="ru-RU" b="1" dirty="0" smtClean="0"/>
            <a:t>дней недели</a:t>
          </a:r>
          <a:endParaRPr lang="ru-RU" b="1" dirty="0"/>
        </a:p>
      </dgm:t>
    </dgm:pt>
    <dgm:pt modelId="{2FE9633B-9884-4065-B0A9-D84C2E4C869A}" type="parTrans" cxnId="{AF0AD402-0C89-4CB8-9EC6-5FD77CD6F525}">
      <dgm:prSet/>
      <dgm:spPr/>
      <dgm:t>
        <a:bodyPr/>
        <a:lstStyle/>
        <a:p>
          <a:endParaRPr lang="ru-RU"/>
        </a:p>
      </dgm:t>
    </dgm:pt>
    <dgm:pt modelId="{6E762607-2586-4A5F-96E6-623A71157CEC}" type="sibTrans" cxnId="{AF0AD402-0C89-4CB8-9EC6-5FD77CD6F525}">
      <dgm:prSet/>
      <dgm:spPr/>
      <dgm:t>
        <a:bodyPr/>
        <a:lstStyle/>
        <a:p>
          <a:endParaRPr lang="ru-RU"/>
        </a:p>
      </dgm:t>
    </dgm:pt>
    <dgm:pt modelId="{280F2BDF-9BAD-4556-A470-E171D9B929F5}">
      <dgm:prSet phldrT="[Текст]"/>
      <dgm:spPr/>
      <dgm:t>
        <a:bodyPr/>
        <a:lstStyle/>
        <a:p>
          <a:r>
            <a:rPr lang="ru-RU" b="1" dirty="0" smtClean="0"/>
            <a:t>чудес света</a:t>
          </a:r>
          <a:endParaRPr lang="ru-RU" b="1" dirty="0"/>
        </a:p>
      </dgm:t>
    </dgm:pt>
    <dgm:pt modelId="{3C4531DE-A756-43E0-AA9D-766A546CDE63}" type="parTrans" cxnId="{41B5EE8F-4C14-49A1-A017-9B3BD67996EB}">
      <dgm:prSet/>
      <dgm:spPr/>
      <dgm:t>
        <a:bodyPr/>
        <a:lstStyle/>
        <a:p>
          <a:endParaRPr lang="ru-RU"/>
        </a:p>
      </dgm:t>
    </dgm:pt>
    <dgm:pt modelId="{4D307374-0FD3-4B0A-BB80-579B1CCA4589}" type="sibTrans" cxnId="{41B5EE8F-4C14-49A1-A017-9B3BD67996EB}">
      <dgm:prSet/>
      <dgm:spPr/>
      <dgm:t>
        <a:bodyPr/>
        <a:lstStyle/>
        <a:p>
          <a:endParaRPr lang="ru-RU"/>
        </a:p>
      </dgm:t>
    </dgm:pt>
    <dgm:pt modelId="{0CE2D4DD-6008-45E3-BA2B-58A4F8365AED}">
      <dgm:prSet phldrT="[Текст]"/>
      <dgm:spPr/>
      <dgm:t>
        <a:bodyPr/>
        <a:lstStyle/>
        <a:p>
          <a:r>
            <a:rPr lang="ru-RU" b="1" dirty="0" smtClean="0"/>
            <a:t>цветов радуги</a:t>
          </a:r>
          <a:endParaRPr lang="ru-RU" b="1" dirty="0"/>
        </a:p>
      </dgm:t>
    </dgm:pt>
    <dgm:pt modelId="{7257D0ED-0382-4E63-8292-172754E7DAB1}" type="parTrans" cxnId="{DE77B9B1-DCDF-4812-8D0B-31701D818B36}">
      <dgm:prSet/>
      <dgm:spPr/>
      <dgm:t>
        <a:bodyPr/>
        <a:lstStyle/>
        <a:p>
          <a:endParaRPr lang="ru-RU"/>
        </a:p>
      </dgm:t>
    </dgm:pt>
    <dgm:pt modelId="{A20C3ADD-16E9-4A3D-810A-C204ADD5E83C}" type="sibTrans" cxnId="{DE77B9B1-DCDF-4812-8D0B-31701D818B36}">
      <dgm:prSet/>
      <dgm:spPr/>
      <dgm:t>
        <a:bodyPr/>
        <a:lstStyle/>
        <a:p>
          <a:endParaRPr lang="ru-RU"/>
        </a:p>
      </dgm:t>
    </dgm:pt>
    <dgm:pt modelId="{58834490-F0F8-4910-9E8E-4F06411CE3FD}" type="pres">
      <dgm:prSet presAssocID="{FBF78B36-D600-4395-85CD-20E33A8F2D6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3ABE5A-A8B6-4845-BD3A-933655728465}" type="pres">
      <dgm:prSet presAssocID="{94FD8E0F-0A13-448D-AA02-C1682ABF5F04}" presName="centerShape" presStyleLbl="node0" presStyleIdx="0" presStyleCnt="1" custScaleY="109929" custLinFactNeighborX="1341" custLinFactNeighborY="-865"/>
      <dgm:spPr/>
      <dgm:t>
        <a:bodyPr/>
        <a:lstStyle/>
        <a:p>
          <a:endParaRPr lang="ru-RU"/>
        </a:p>
      </dgm:t>
    </dgm:pt>
    <dgm:pt modelId="{513213A5-60A2-4D22-9DE3-FEFF84B71142}" type="pres">
      <dgm:prSet presAssocID="{CFB5DC5A-7EBE-46F9-B0E0-561F8EDE169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7CA116-2D6D-450F-B854-DB1DF4E3B6FB}" type="pres">
      <dgm:prSet presAssocID="{CFB5DC5A-7EBE-46F9-B0E0-561F8EDE1692}" presName="dummy" presStyleCnt="0"/>
      <dgm:spPr/>
    </dgm:pt>
    <dgm:pt modelId="{DF7376BA-688D-4F7A-8107-6550986D9004}" type="pres">
      <dgm:prSet presAssocID="{A151F65F-2786-4FDB-A5EB-71BF3705CF5F}" presName="sibTrans" presStyleLbl="sibTrans2D1" presStyleIdx="0" presStyleCnt="4"/>
      <dgm:spPr/>
      <dgm:t>
        <a:bodyPr/>
        <a:lstStyle/>
        <a:p>
          <a:endParaRPr lang="ru-RU"/>
        </a:p>
      </dgm:t>
    </dgm:pt>
    <dgm:pt modelId="{E984134D-7DDA-4F48-9618-81008A037D9A}" type="pres">
      <dgm:prSet presAssocID="{B263EDBB-6ED5-4D2E-8FE2-8C7A97F305C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90BAB2-B757-4EA5-BD36-E1B8D58168D0}" type="pres">
      <dgm:prSet presAssocID="{B263EDBB-6ED5-4D2E-8FE2-8C7A97F305C8}" presName="dummy" presStyleCnt="0"/>
      <dgm:spPr/>
    </dgm:pt>
    <dgm:pt modelId="{9303DD55-C15C-4148-AE49-3579F7EE40CC}" type="pres">
      <dgm:prSet presAssocID="{6E762607-2586-4A5F-96E6-623A71157CEC}" presName="sibTrans" presStyleLbl="sibTrans2D1" presStyleIdx="1" presStyleCnt="4"/>
      <dgm:spPr/>
      <dgm:t>
        <a:bodyPr/>
        <a:lstStyle/>
        <a:p>
          <a:endParaRPr lang="ru-RU"/>
        </a:p>
      </dgm:t>
    </dgm:pt>
    <dgm:pt modelId="{15168428-8630-4799-99DD-D3D0759CDC86}" type="pres">
      <dgm:prSet presAssocID="{280F2BDF-9BAD-4556-A470-E171D9B929F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57E1C4-5769-4D52-B5CC-4657F3AB412B}" type="pres">
      <dgm:prSet presAssocID="{280F2BDF-9BAD-4556-A470-E171D9B929F5}" presName="dummy" presStyleCnt="0"/>
      <dgm:spPr/>
    </dgm:pt>
    <dgm:pt modelId="{4A180DBE-734F-4BC5-AA9D-502552F0BF4D}" type="pres">
      <dgm:prSet presAssocID="{4D307374-0FD3-4B0A-BB80-579B1CCA4589}" presName="sibTrans" presStyleLbl="sibTrans2D1" presStyleIdx="2" presStyleCnt="4" custScaleX="99046" custScaleY="98540"/>
      <dgm:spPr/>
      <dgm:t>
        <a:bodyPr/>
        <a:lstStyle/>
        <a:p>
          <a:endParaRPr lang="ru-RU"/>
        </a:p>
      </dgm:t>
    </dgm:pt>
    <dgm:pt modelId="{E3BE3389-6BC6-42C1-9675-16BF0E123542}" type="pres">
      <dgm:prSet presAssocID="{0CE2D4DD-6008-45E3-BA2B-58A4F8365AE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15560E-5965-4CCE-96D3-0E25A6B79B3B}" type="pres">
      <dgm:prSet presAssocID="{0CE2D4DD-6008-45E3-BA2B-58A4F8365AED}" presName="dummy" presStyleCnt="0"/>
      <dgm:spPr/>
    </dgm:pt>
    <dgm:pt modelId="{AB81A8C6-2259-4E10-B0CF-DABA088C6332}" type="pres">
      <dgm:prSet presAssocID="{A20C3ADD-16E9-4A3D-810A-C204ADD5E83C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B9359C14-43C5-41B1-91AB-CD6D4DB4B437}" type="presOf" srcId="{B263EDBB-6ED5-4D2E-8FE2-8C7A97F305C8}" destId="{E984134D-7DDA-4F48-9618-81008A037D9A}" srcOrd="0" destOrd="0" presId="urn:microsoft.com/office/officeart/2005/8/layout/radial6"/>
    <dgm:cxn modelId="{DAA47911-8ADE-4BB6-8128-599C6C8AE4E3}" srcId="{94FD8E0F-0A13-448D-AA02-C1682ABF5F04}" destId="{CFB5DC5A-7EBE-46F9-B0E0-561F8EDE1692}" srcOrd="0" destOrd="0" parTransId="{9AAAFEE1-6883-4B6D-B212-F6EEAEE94E60}" sibTransId="{A151F65F-2786-4FDB-A5EB-71BF3705CF5F}"/>
    <dgm:cxn modelId="{697EB8F0-D6CC-4FA0-A87E-F7341B22C773}" type="presOf" srcId="{4D307374-0FD3-4B0A-BB80-579B1CCA4589}" destId="{4A180DBE-734F-4BC5-AA9D-502552F0BF4D}" srcOrd="0" destOrd="0" presId="urn:microsoft.com/office/officeart/2005/8/layout/radial6"/>
    <dgm:cxn modelId="{F1CDE250-3529-4A54-86B6-95A6370C69F3}" type="presOf" srcId="{0CE2D4DD-6008-45E3-BA2B-58A4F8365AED}" destId="{E3BE3389-6BC6-42C1-9675-16BF0E123542}" srcOrd="0" destOrd="0" presId="urn:microsoft.com/office/officeart/2005/8/layout/radial6"/>
    <dgm:cxn modelId="{2E9E9D96-F27C-4334-AB18-4E7F68CECFE3}" type="presOf" srcId="{A151F65F-2786-4FDB-A5EB-71BF3705CF5F}" destId="{DF7376BA-688D-4F7A-8107-6550986D9004}" srcOrd="0" destOrd="0" presId="urn:microsoft.com/office/officeart/2005/8/layout/radial6"/>
    <dgm:cxn modelId="{DE77B9B1-DCDF-4812-8D0B-31701D818B36}" srcId="{94FD8E0F-0A13-448D-AA02-C1682ABF5F04}" destId="{0CE2D4DD-6008-45E3-BA2B-58A4F8365AED}" srcOrd="3" destOrd="0" parTransId="{7257D0ED-0382-4E63-8292-172754E7DAB1}" sibTransId="{A20C3ADD-16E9-4A3D-810A-C204ADD5E83C}"/>
    <dgm:cxn modelId="{41B5EE8F-4C14-49A1-A017-9B3BD67996EB}" srcId="{94FD8E0F-0A13-448D-AA02-C1682ABF5F04}" destId="{280F2BDF-9BAD-4556-A470-E171D9B929F5}" srcOrd="2" destOrd="0" parTransId="{3C4531DE-A756-43E0-AA9D-766A546CDE63}" sibTransId="{4D307374-0FD3-4B0A-BB80-579B1CCA4589}"/>
    <dgm:cxn modelId="{EBF472EC-C1F8-40AE-80A6-CF5441CF103B}" type="presOf" srcId="{A20C3ADD-16E9-4A3D-810A-C204ADD5E83C}" destId="{AB81A8C6-2259-4E10-B0CF-DABA088C6332}" srcOrd="0" destOrd="0" presId="urn:microsoft.com/office/officeart/2005/8/layout/radial6"/>
    <dgm:cxn modelId="{AF0AD402-0C89-4CB8-9EC6-5FD77CD6F525}" srcId="{94FD8E0F-0A13-448D-AA02-C1682ABF5F04}" destId="{B263EDBB-6ED5-4D2E-8FE2-8C7A97F305C8}" srcOrd="1" destOrd="0" parTransId="{2FE9633B-9884-4065-B0A9-D84C2E4C869A}" sibTransId="{6E762607-2586-4A5F-96E6-623A71157CEC}"/>
    <dgm:cxn modelId="{42E3A4D7-C422-4385-8CA0-4BF1E5A4054A}" srcId="{FBF78B36-D600-4395-85CD-20E33A8F2D67}" destId="{94FD8E0F-0A13-448D-AA02-C1682ABF5F04}" srcOrd="0" destOrd="0" parTransId="{52519829-6C50-4875-92D4-FD185F4AF515}" sibTransId="{B5380E30-98A6-46DA-B903-15BE5098654D}"/>
    <dgm:cxn modelId="{D1BFC986-7309-4D76-B657-5654325F711A}" type="presOf" srcId="{FBF78B36-D600-4395-85CD-20E33A8F2D67}" destId="{58834490-F0F8-4910-9E8E-4F06411CE3FD}" srcOrd="0" destOrd="0" presId="urn:microsoft.com/office/officeart/2005/8/layout/radial6"/>
    <dgm:cxn modelId="{C04C0866-E4DD-4AFB-9077-ADFF4AF29F59}" type="presOf" srcId="{280F2BDF-9BAD-4556-A470-E171D9B929F5}" destId="{15168428-8630-4799-99DD-D3D0759CDC86}" srcOrd="0" destOrd="0" presId="urn:microsoft.com/office/officeart/2005/8/layout/radial6"/>
    <dgm:cxn modelId="{F45CCA4D-0754-49B3-9CBE-A7F113383C65}" type="presOf" srcId="{6E762607-2586-4A5F-96E6-623A71157CEC}" destId="{9303DD55-C15C-4148-AE49-3579F7EE40CC}" srcOrd="0" destOrd="0" presId="urn:microsoft.com/office/officeart/2005/8/layout/radial6"/>
    <dgm:cxn modelId="{5A6E9E4B-7940-42CC-834F-D57F5D3FB344}" type="presOf" srcId="{CFB5DC5A-7EBE-46F9-B0E0-561F8EDE1692}" destId="{513213A5-60A2-4D22-9DE3-FEFF84B71142}" srcOrd="0" destOrd="0" presId="urn:microsoft.com/office/officeart/2005/8/layout/radial6"/>
    <dgm:cxn modelId="{3DF2C736-686B-4EE2-B0AA-7EA27503C2E4}" type="presOf" srcId="{94FD8E0F-0A13-448D-AA02-C1682ABF5F04}" destId="{973ABE5A-A8B6-4845-BD3A-933655728465}" srcOrd="0" destOrd="0" presId="urn:microsoft.com/office/officeart/2005/8/layout/radial6"/>
    <dgm:cxn modelId="{8E412C0B-F523-4AF9-977A-4E45EB1C0BAD}" type="presParOf" srcId="{58834490-F0F8-4910-9E8E-4F06411CE3FD}" destId="{973ABE5A-A8B6-4845-BD3A-933655728465}" srcOrd="0" destOrd="0" presId="urn:microsoft.com/office/officeart/2005/8/layout/radial6"/>
    <dgm:cxn modelId="{84AC97C3-EB4D-4B5D-A654-0DC08DD9F1FD}" type="presParOf" srcId="{58834490-F0F8-4910-9E8E-4F06411CE3FD}" destId="{513213A5-60A2-4D22-9DE3-FEFF84B71142}" srcOrd="1" destOrd="0" presId="urn:microsoft.com/office/officeart/2005/8/layout/radial6"/>
    <dgm:cxn modelId="{D13B35FB-5338-4205-B80D-EDAAA500BD25}" type="presParOf" srcId="{58834490-F0F8-4910-9E8E-4F06411CE3FD}" destId="{DD7CA116-2D6D-450F-B854-DB1DF4E3B6FB}" srcOrd="2" destOrd="0" presId="urn:microsoft.com/office/officeart/2005/8/layout/radial6"/>
    <dgm:cxn modelId="{71C4FEFA-F38D-493F-B602-0C6909F5847B}" type="presParOf" srcId="{58834490-F0F8-4910-9E8E-4F06411CE3FD}" destId="{DF7376BA-688D-4F7A-8107-6550986D9004}" srcOrd="3" destOrd="0" presId="urn:microsoft.com/office/officeart/2005/8/layout/radial6"/>
    <dgm:cxn modelId="{D9247F1E-A3FB-4438-9F3B-75C0E9263A1C}" type="presParOf" srcId="{58834490-F0F8-4910-9E8E-4F06411CE3FD}" destId="{E984134D-7DDA-4F48-9618-81008A037D9A}" srcOrd="4" destOrd="0" presId="urn:microsoft.com/office/officeart/2005/8/layout/radial6"/>
    <dgm:cxn modelId="{12F1282B-AC8D-4B56-91CF-9F7F9D372EDB}" type="presParOf" srcId="{58834490-F0F8-4910-9E8E-4F06411CE3FD}" destId="{7E90BAB2-B757-4EA5-BD36-E1B8D58168D0}" srcOrd="5" destOrd="0" presId="urn:microsoft.com/office/officeart/2005/8/layout/radial6"/>
    <dgm:cxn modelId="{9D0D5D4B-EC2D-4E80-B920-36D4F70F0042}" type="presParOf" srcId="{58834490-F0F8-4910-9E8E-4F06411CE3FD}" destId="{9303DD55-C15C-4148-AE49-3579F7EE40CC}" srcOrd="6" destOrd="0" presId="urn:microsoft.com/office/officeart/2005/8/layout/radial6"/>
    <dgm:cxn modelId="{F1039206-4227-427C-8272-9BA5591D3DF0}" type="presParOf" srcId="{58834490-F0F8-4910-9E8E-4F06411CE3FD}" destId="{15168428-8630-4799-99DD-D3D0759CDC86}" srcOrd="7" destOrd="0" presId="urn:microsoft.com/office/officeart/2005/8/layout/radial6"/>
    <dgm:cxn modelId="{6D510B04-7700-4092-A78C-5A2F4DE9184B}" type="presParOf" srcId="{58834490-F0F8-4910-9E8E-4F06411CE3FD}" destId="{AC57E1C4-5769-4D52-B5CC-4657F3AB412B}" srcOrd="8" destOrd="0" presId="urn:microsoft.com/office/officeart/2005/8/layout/radial6"/>
    <dgm:cxn modelId="{83554EB5-DE0D-4AC5-ACC8-8DAD4BDEAD1F}" type="presParOf" srcId="{58834490-F0F8-4910-9E8E-4F06411CE3FD}" destId="{4A180DBE-734F-4BC5-AA9D-502552F0BF4D}" srcOrd="9" destOrd="0" presId="urn:microsoft.com/office/officeart/2005/8/layout/radial6"/>
    <dgm:cxn modelId="{3FC06439-D404-47D1-B553-B3A16F62F2AD}" type="presParOf" srcId="{58834490-F0F8-4910-9E8E-4F06411CE3FD}" destId="{E3BE3389-6BC6-42C1-9675-16BF0E123542}" srcOrd="10" destOrd="0" presId="urn:microsoft.com/office/officeart/2005/8/layout/radial6"/>
    <dgm:cxn modelId="{FBBFC8E0-E18E-42CB-A555-1FD8DA3C810A}" type="presParOf" srcId="{58834490-F0F8-4910-9E8E-4F06411CE3FD}" destId="{8115560E-5965-4CCE-96D3-0E25A6B79B3B}" srcOrd="11" destOrd="0" presId="urn:microsoft.com/office/officeart/2005/8/layout/radial6"/>
    <dgm:cxn modelId="{9C044886-800A-46D8-84D6-047CBD9E8A09}" type="presParOf" srcId="{58834490-F0F8-4910-9E8E-4F06411CE3FD}" destId="{AB81A8C6-2259-4E10-B0CF-DABA088C6332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81A8C6-2259-4E10-B0CF-DABA088C6332}">
      <dsp:nvSpPr>
        <dsp:cNvPr id="0" name=""/>
        <dsp:cNvSpPr/>
      </dsp:nvSpPr>
      <dsp:spPr>
        <a:xfrm>
          <a:off x="900117" y="467506"/>
          <a:ext cx="3128986" cy="3128986"/>
        </a:xfrm>
        <a:prstGeom prst="blockArc">
          <a:avLst>
            <a:gd name="adj1" fmla="val 10800000"/>
            <a:gd name="adj2" fmla="val 16200000"/>
            <a:gd name="adj3" fmla="val 4637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180DBE-734F-4BC5-AA9D-502552F0BF4D}">
      <dsp:nvSpPr>
        <dsp:cNvPr id="0" name=""/>
        <dsp:cNvSpPr/>
      </dsp:nvSpPr>
      <dsp:spPr>
        <a:xfrm>
          <a:off x="915043" y="490348"/>
          <a:ext cx="3099135" cy="3083303"/>
        </a:xfrm>
        <a:prstGeom prst="blockArc">
          <a:avLst>
            <a:gd name="adj1" fmla="val 5400000"/>
            <a:gd name="adj2" fmla="val 10800000"/>
            <a:gd name="adj3" fmla="val 4637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03DD55-C15C-4148-AE49-3579F7EE40CC}">
      <dsp:nvSpPr>
        <dsp:cNvPr id="0" name=""/>
        <dsp:cNvSpPr/>
      </dsp:nvSpPr>
      <dsp:spPr>
        <a:xfrm>
          <a:off x="900117" y="467506"/>
          <a:ext cx="3128986" cy="3128986"/>
        </a:xfrm>
        <a:prstGeom prst="blockArc">
          <a:avLst>
            <a:gd name="adj1" fmla="val 0"/>
            <a:gd name="adj2" fmla="val 5400000"/>
            <a:gd name="adj3" fmla="val 4637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7376BA-688D-4F7A-8107-6550986D9004}">
      <dsp:nvSpPr>
        <dsp:cNvPr id="0" name=""/>
        <dsp:cNvSpPr/>
      </dsp:nvSpPr>
      <dsp:spPr>
        <a:xfrm>
          <a:off x="900117" y="467506"/>
          <a:ext cx="3128986" cy="3128986"/>
        </a:xfrm>
        <a:prstGeom prst="blockArc">
          <a:avLst>
            <a:gd name="adj1" fmla="val 16200000"/>
            <a:gd name="adj2" fmla="val 0"/>
            <a:gd name="adj3" fmla="val 4637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3ABE5A-A8B6-4845-BD3A-933655728465}">
      <dsp:nvSpPr>
        <dsp:cNvPr id="0" name=""/>
        <dsp:cNvSpPr/>
      </dsp:nvSpPr>
      <dsp:spPr>
        <a:xfrm>
          <a:off x="1785950" y="1214460"/>
          <a:ext cx="1439294" cy="158220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930" tIns="74930" rIns="74930" bIns="7493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900" kern="1200" dirty="0" smtClean="0">
              <a:latin typeface="Arial Black" pitchFamily="34" charset="0"/>
            </a:rPr>
            <a:t>7</a:t>
          </a:r>
          <a:endParaRPr lang="ru-RU" sz="5900" kern="1200" dirty="0">
            <a:latin typeface="Arial Black" pitchFamily="34" charset="0"/>
          </a:endParaRPr>
        </a:p>
      </dsp:txBody>
      <dsp:txXfrm>
        <a:off x="1785950" y="1214460"/>
        <a:ext cx="1439294" cy="1582201"/>
      </dsp:txXfrm>
    </dsp:sp>
    <dsp:sp modelId="{513213A5-60A2-4D22-9DE3-FEFF84B71142}">
      <dsp:nvSpPr>
        <dsp:cNvPr id="0" name=""/>
        <dsp:cNvSpPr/>
      </dsp:nvSpPr>
      <dsp:spPr>
        <a:xfrm>
          <a:off x="1960857" y="24"/>
          <a:ext cx="1007506" cy="100750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нот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60857" y="24"/>
        <a:ext cx="1007506" cy="1007506"/>
      </dsp:txXfrm>
    </dsp:sp>
    <dsp:sp modelId="{E984134D-7DDA-4F48-9618-81008A037D9A}">
      <dsp:nvSpPr>
        <dsp:cNvPr id="0" name=""/>
        <dsp:cNvSpPr/>
      </dsp:nvSpPr>
      <dsp:spPr>
        <a:xfrm>
          <a:off x="3489080" y="1528246"/>
          <a:ext cx="1007506" cy="100750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дней недели</a:t>
          </a:r>
          <a:endParaRPr lang="ru-RU" sz="1600" b="1" kern="1200" dirty="0"/>
        </a:p>
      </dsp:txBody>
      <dsp:txXfrm>
        <a:off x="3489080" y="1528246"/>
        <a:ext cx="1007506" cy="1007506"/>
      </dsp:txXfrm>
    </dsp:sp>
    <dsp:sp modelId="{15168428-8630-4799-99DD-D3D0759CDC86}">
      <dsp:nvSpPr>
        <dsp:cNvPr id="0" name=""/>
        <dsp:cNvSpPr/>
      </dsp:nvSpPr>
      <dsp:spPr>
        <a:xfrm>
          <a:off x="1960857" y="3056469"/>
          <a:ext cx="1007506" cy="100750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чудес света</a:t>
          </a:r>
          <a:endParaRPr lang="ru-RU" sz="1600" b="1" kern="1200" dirty="0"/>
        </a:p>
      </dsp:txBody>
      <dsp:txXfrm>
        <a:off x="1960857" y="3056469"/>
        <a:ext cx="1007506" cy="1007506"/>
      </dsp:txXfrm>
    </dsp:sp>
    <dsp:sp modelId="{E3BE3389-6BC6-42C1-9675-16BF0E123542}">
      <dsp:nvSpPr>
        <dsp:cNvPr id="0" name=""/>
        <dsp:cNvSpPr/>
      </dsp:nvSpPr>
      <dsp:spPr>
        <a:xfrm>
          <a:off x="432635" y="1528246"/>
          <a:ext cx="1007506" cy="100750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цветов радуги</a:t>
          </a:r>
          <a:endParaRPr lang="ru-RU" sz="1600" b="1" kern="1200" dirty="0"/>
        </a:p>
      </dsp:txBody>
      <dsp:txXfrm>
        <a:off x="432635" y="1528246"/>
        <a:ext cx="1007506" cy="10075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1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2" y="0"/>
            <a:ext cx="2945660" cy="496331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r">
              <a:defRPr sz="1200"/>
            </a:lvl1pPr>
          </a:lstStyle>
          <a:p>
            <a:fld id="{42F91C3E-3AEE-47B2-84F0-C0A9918EB46B}" type="datetimeFigureOut">
              <a:rPr lang="ru-RU" smtClean="0"/>
              <a:pPr/>
              <a:t>21.01.2011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60" cy="496331"/>
          </a:xfrm>
          <a:prstGeom prst="rect">
            <a:avLst/>
          </a:prstGeom>
        </p:spPr>
        <p:txBody>
          <a:bodyPr vert="horz" lIns="92089" tIns="46045" rIns="92089" bIns="4604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2" y="9428584"/>
            <a:ext cx="2945660" cy="496331"/>
          </a:xfrm>
          <a:prstGeom prst="rect">
            <a:avLst/>
          </a:prstGeom>
        </p:spPr>
        <p:txBody>
          <a:bodyPr vert="horz" lIns="92089" tIns="46045" rIns="92089" bIns="46045" rtlCol="0" anchor="b"/>
          <a:lstStyle>
            <a:lvl1pPr algn="r">
              <a:defRPr sz="1200"/>
            </a:lvl1pPr>
          </a:lstStyle>
          <a:p>
            <a:fld id="{B6100D81-B8BC-4F1C-8C8E-8249924C7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98D6-25AC-4035-AA46-D644BA9540CD}" type="datetimeFigureOut">
              <a:rPr lang="ru-RU" smtClean="0"/>
              <a:pPr/>
              <a:t>21.01.2011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31554-B16C-40E6-9CC1-BBBE6C5B9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98D6-25AC-4035-AA46-D644BA9540CD}" type="datetimeFigureOut">
              <a:rPr lang="ru-RU" smtClean="0"/>
              <a:pPr/>
              <a:t>21.01.2011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31554-B16C-40E6-9CC1-BBBE6C5B9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98D6-25AC-4035-AA46-D644BA9540CD}" type="datetimeFigureOut">
              <a:rPr lang="ru-RU" smtClean="0"/>
              <a:pPr/>
              <a:t>21.01.2011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31554-B16C-40E6-9CC1-BBBE6C5B9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98D6-25AC-4035-AA46-D644BA9540CD}" type="datetimeFigureOut">
              <a:rPr lang="ru-RU" smtClean="0"/>
              <a:pPr/>
              <a:t>21.01.2011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31554-B16C-40E6-9CC1-BBBE6C5B9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98D6-25AC-4035-AA46-D644BA9540CD}" type="datetimeFigureOut">
              <a:rPr lang="ru-RU" smtClean="0"/>
              <a:pPr/>
              <a:t>21.01.2011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31554-B16C-40E6-9CC1-BBBE6C5B9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98D6-25AC-4035-AA46-D644BA9540CD}" type="datetimeFigureOut">
              <a:rPr lang="ru-RU" smtClean="0"/>
              <a:pPr/>
              <a:t>21.01.2011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31554-B16C-40E6-9CC1-BBBE6C5B9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98D6-25AC-4035-AA46-D644BA9540CD}" type="datetimeFigureOut">
              <a:rPr lang="ru-RU" smtClean="0"/>
              <a:pPr/>
              <a:t>21.01.2011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31554-B16C-40E6-9CC1-BBBE6C5B9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98D6-25AC-4035-AA46-D644BA9540CD}" type="datetimeFigureOut">
              <a:rPr lang="ru-RU" smtClean="0"/>
              <a:pPr/>
              <a:t>21.01.2011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31554-B16C-40E6-9CC1-BBBE6C5B9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98D6-25AC-4035-AA46-D644BA9540CD}" type="datetimeFigureOut">
              <a:rPr lang="ru-RU" smtClean="0"/>
              <a:pPr/>
              <a:t>21.01.2011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31554-B16C-40E6-9CC1-BBBE6C5B9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98D6-25AC-4035-AA46-D644BA9540CD}" type="datetimeFigureOut">
              <a:rPr lang="ru-RU" smtClean="0"/>
              <a:pPr/>
              <a:t>21.01.2011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31554-B16C-40E6-9CC1-BBBE6C5B9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98D6-25AC-4035-AA46-D644BA9540CD}" type="datetimeFigureOut">
              <a:rPr lang="ru-RU" smtClean="0"/>
              <a:pPr/>
              <a:t>21.01.2011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31554-B16C-40E6-9CC1-BBBE6C5B9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D98D6-25AC-4035-AA46-D644BA9540CD}" type="datetimeFigureOut">
              <a:rPr lang="ru-RU" smtClean="0"/>
              <a:pPr/>
              <a:t>21.01.2011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31554-B16C-40E6-9CC1-BBBE6C5B9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2139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34000" contrast="-23000"/>
          </a:blip>
          <a:srcRect b="3156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Домашнее задание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4286256"/>
            <a:ext cx="76438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Подберите пословицы, поговорки, фразеологизмы, включающие числительные.</a:t>
            </a:r>
            <a:endParaRPr lang="ru-RU" sz="4000" b="1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lum bright="28000" contrast="-27000"/>
          </a:blip>
          <a:srcRect r="1004" b="1795"/>
          <a:stretch>
            <a:fillRect/>
          </a:stretch>
        </p:blipFill>
        <p:spPr bwMode="auto">
          <a:xfrm>
            <a:off x="0" y="0"/>
            <a:ext cx="92177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Разминка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21" name="Содержимое 20"/>
          <p:cNvSpPr>
            <a:spLocks noGrp="1"/>
          </p:cNvSpPr>
          <p:nvPr>
            <p:ph idx="1"/>
          </p:nvPr>
        </p:nvSpPr>
        <p:spPr>
          <a:xfrm>
            <a:off x="914400" y="1571612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1) К </a:t>
            </a:r>
            <a:r>
              <a:rPr lang="ru-RU" b="1" i="1" dirty="0" smtClean="0">
                <a:solidFill>
                  <a:srgbClr val="C00000"/>
                </a:solidFill>
              </a:rPr>
              <a:t>какому</a:t>
            </a:r>
            <a:r>
              <a:rPr lang="ru-RU" b="1" dirty="0" smtClean="0"/>
              <a:t> склонению относится слово мама?</a:t>
            </a:r>
          </a:p>
          <a:p>
            <a:pPr>
              <a:buNone/>
            </a:pPr>
            <a:r>
              <a:rPr lang="ru-RU" b="1" dirty="0" smtClean="0"/>
              <a:t>2) </a:t>
            </a:r>
            <a:r>
              <a:rPr lang="ru-RU" b="1" i="1" dirty="0" smtClean="0">
                <a:solidFill>
                  <a:srgbClr val="C00000"/>
                </a:solidFill>
              </a:rPr>
              <a:t>Сколько</a:t>
            </a:r>
            <a:r>
              <a:rPr lang="ru-RU" b="1" dirty="0" smtClean="0"/>
              <a:t> братьев было у </a:t>
            </a:r>
            <a:r>
              <a:rPr lang="ru-RU" b="1" dirty="0" err="1" smtClean="0"/>
              <a:t>Ниф-Нифа</a:t>
            </a:r>
            <a:r>
              <a:rPr lang="ru-RU" b="1" dirty="0" smtClean="0"/>
              <a:t>?</a:t>
            </a:r>
          </a:p>
          <a:p>
            <a:pPr>
              <a:buNone/>
            </a:pPr>
            <a:r>
              <a:rPr lang="ru-RU" b="1" dirty="0" smtClean="0"/>
              <a:t>3) </a:t>
            </a:r>
            <a:r>
              <a:rPr lang="ru-RU" b="1" i="1" dirty="0" smtClean="0">
                <a:solidFill>
                  <a:srgbClr val="C00000"/>
                </a:solidFill>
              </a:rPr>
              <a:t>Какой</a:t>
            </a:r>
            <a:r>
              <a:rPr lang="ru-RU" b="1" dirty="0" smtClean="0"/>
              <a:t> по счету в году месяц ноябрь?</a:t>
            </a:r>
          </a:p>
          <a:p>
            <a:pPr>
              <a:buNone/>
            </a:pPr>
            <a:r>
              <a:rPr lang="ru-RU" b="1" dirty="0" smtClean="0"/>
              <a:t>4) </a:t>
            </a:r>
            <a:r>
              <a:rPr lang="ru-RU" b="1" i="1" dirty="0" smtClean="0">
                <a:solidFill>
                  <a:srgbClr val="C00000"/>
                </a:solidFill>
              </a:rPr>
              <a:t>Сколько</a:t>
            </a:r>
            <a:r>
              <a:rPr lang="ru-RU" b="1" dirty="0" smtClean="0"/>
              <a:t> лет в одном веке?</a:t>
            </a:r>
          </a:p>
          <a:p>
            <a:pPr>
              <a:buNone/>
            </a:pPr>
            <a:r>
              <a:rPr lang="ru-RU" b="1" dirty="0" smtClean="0"/>
              <a:t>5) У </a:t>
            </a:r>
            <a:r>
              <a:rPr lang="ru-RU" b="1" i="1" dirty="0" smtClean="0">
                <a:solidFill>
                  <a:srgbClr val="C00000"/>
                </a:solidFill>
              </a:rPr>
              <a:t>скольких</a:t>
            </a:r>
            <a:r>
              <a:rPr lang="ru-RU" b="1" dirty="0" smtClean="0"/>
              <a:t> нянек дитя без глазу?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6) Двое пашут, а </a:t>
            </a:r>
            <a:r>
              <a:rPr lang="ru-RU" b="1" i="1" dirty="0" smtClean="0">
                <a:solidFill>
                  <a:srgbClr val="C00000"/>
                </a:solidFill>
              </a:rPr>
              <a:t>сколько</a:t>
            </a:r>
            <a:r>
              <a:rPr lang="ru-RU" b="1" i="1" dirty="0" smtClean="0"/>
              <a:t> </a:t>
            </a:r>
            <a:r>
              <a:rPr lang="ru-RU" b="1" dirty="0" smtClean="0"/>
              <a:t>руками машут?</a:t>
            </a:r>
          </a:p>
          <a:p>
            <a:pPr>
              <a:buNone/>
            </a:pPr>
            <a:r>
              <a:rPr lang="ru-RU" b="1" dirty="0" smtClean="0"/>
              <a:t>7) </a:t>
            </a:r>
            <a:r>
              <a:rPr lang="ru-RU" b="1" i="1" dirty="0" smtClean="0">
                <a:solidFill>
                  <a:srgbClr val="C00000"/>
                </a:solidFill>
              </a:rPr>
              <a:t>Какого</a:t>
            </a:r>
            <a:r>
              <a:rPr lang="ru-RU" b="1" dirty="0" smtClean="0"/>
              <a:t> числа не стоит начинать серьезного дела?</a:t>
            </a:r>
          </a:p>
          <a:p>
            <a:pPr>
              <a:buNone/>
            </a:pPr>
            <a:r>
              <a:rPr lang="ru-RU" b="1" dirty="0" smtClean="0"/>
              <a:t>8) Назовите волшебное числительное многих сказок.</a:t>
            </a:r>
          </a:p>
          <a:p>
            <a:pPr>
              <a:buNone/>
            </a:pPr>
            <a:r>
              <a:rPr lang="ru-RU" b="1" dirty="0" smtClean="0"/>
              <a:t>9) </a:t>
            </a:r>
            <a:r>
              <a:rPr lang="ru-RU" b="1" i="1" dirty="0" smtClean="0">
                <a:solidFill>
                  <a:srgbClr val="C00000"/>
                </a:solidFill>
              </a:rPr>
              <a:t>Сколько</a:t>
            </a:r>
            <a:r>
              <a:rPr lang="ru-RU" b="1" dirty="0" smtClean="0"/>
              <a:t> богатырей вышло из пены морской в сказке Пушкина?</a:t>
            </a:r>
          </a:p>
          <a:p>
            <a:pPr>
              <a:buNone/>
            </a:pPr>
            <a:r>
              <a:rPr lang="ru-RU" b="1" dirty="0" smtClean="0"/>
              <a:t>10) </a:t>
            </a:r>
            <a:r>
              <a:rPr lang="ru-RU" b="1" i="1" dirty="0" smtClean="0">
                <a:solidFill>
                  <a:srgbClr val="C00000"/>
                </a:solidFill>
              </a:rPr>
              <a:t>Сколько</a:t>
            </a:r>
            <a:r>
              <a:rPr lang="ru-RU" b="1" dirty="0" smtClean="0"/>
              <a:t> раз нужно отмерить, чтобы один раз отрезать?</a:t>
            </a:r>
          </a:p>
          <a:p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/>
          <a:srcRect b="1840"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2863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Аукцион знаний «Кто больше»</a:t>
            </a:r>
            <a:endParaRPr lang="ru-RU" sz="4800" b="1" dirty="0">
              <a:solidFill>
                <a:srgbClr val="FFFF00"/>
              </a:solidFill>
            </a:endParaRPr>
          </a:p>
        </p:txBody>
      </p:sp>
      <p:graphicFrame>
        <p:nvGraphicFramePr>
          <p:cNvPr id="20" name="Схема 19"/>
          <p:cNvGraphicFramePr/>
          <p:nvPr/>
        </p:nvGraphicFramePr>
        <p:xfrm>
          <a:off x="2714612" y="500042"/>
          <a:ext cx="492922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20" grpId="1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75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500166" y="4143380"/>
            <a:ext cx="10715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71802" y="414338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6248" y="414338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00694" y="414338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27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143768" y="414338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1"/>
      <p:bldP spid="1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/>
          </a:blip>
          <a:srcRect r="561" b="10031"/>
          <a:stretch>
            <a:fillRect/>
          </a:stretch>
        </p:blipFill>
        <p:spPr bwMode="auto">
          <a:xfrm>
            <a:off x="0" y="0"/>
            <a:ext cx="91590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643174" y="214290"/>
            <a:ext cx="55874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Разгадайте кроссворд</a:t>
            </a:r>
            <a:endParaRPr lang="ru-RU" sz="4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1944" b="131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428604"/>
            <a:ext cx="32415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FFFF00"/>
                </a:solidFill>
              </a:rPr>
              <a:t>свыше 570 000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29058" y="428604"/>
            <a:ext cx="20265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FFFF00"/>
                </a:solidFill>
              </a:rPr>
              <a:t>289 + 311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737572" y="428604"/>
            <a:ext cx="24064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FFFF00"/>
                </a:solidFill>
              </a:rPr>
              <a:t>2791 - 1457</a:t>
            </a:r>
          </a:p>
        </p:txBody>
      </p:sp>
      <p:sp>
        <p:nvSpPr>
          <p:cNvPr id="8" name="Выноска-облако 7"/>
          <p:cNvSpPr/>
          <p:nvPr/>
        </p:nvSpPr>
        <p:spPr>
          <a:xfrm>
            <a:off x="0" y="0"/>
            <a:ext cx="3428992" cy="2357430"/>
          </a:xfrm>
          <a:prstGeom prst="cloudCallout">
            <a:avLst>
              <a:gd name="adj1" fmla="val -28203"/>
              <a:gd name="adj2" fmla="val 87624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ыноска-облако 9"/>
          <p:cNvSpPr/>
          <p:nvPr/>
        </p:nvSpPr>
        <p:spPr>
          <a:xfrm>
            <a:off x="3428992" y="0"/>
            <a:ext cx="3000364" cy="2357430"/>
          </a:xfrm>
          <a:prstGeom prst="cloudCallout">
            <a:avLst>
              <a:gd name="adj1" fmla="val 27652"/>
              <a:gd name="adj2" fmla="val 92472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Выноска-облако 10"/>
          <p:cNvSpPr/>
          <p:nvPr/>
        </p:nvSpPr>
        <p:spPr>
          <a:xfrm>
            <a:off x="6429388" y="0"/>
            <a:ext cx="2714612" cy="2000240"/>
          </a:xfrm>
          <a:prstGeom prst="cloudCallout">
            <a:avLst>
              <a:gd name="adj1" fmla="val 23053"/>
              <a:gd name="adj2" fmla="val 144421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1562" b="4166"/>
          <a:stretch>
            <a:fillRect/>
          </a:stretch>
        </p:blipFill>
        <p:spPr bwMode="auto">
          <a:xfrm>
            <a:off x="-1" y="1"/>
            <a:ext cx="9098995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 b="258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139</Words>
  <Application>Microsoft Office PowerPoint</Application>
  <PresentationFormat>Экран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Разминка</vt:lpstr>
      <vt:lpstr>Аукцион знаний «Кто больше»</vt:lpstr>
      <vt:lpstr>Слайд 4</vt:lpstr>
      <vt:lpstr>Слайд 5</vt:lpstr>
      <vt:lpstr>Слайд 6</vt:lpstr>
      <vt:lpstr>Слайд 7</vt:lpstr>
      <vt:lpstr>Слайд 8</vt:lpstr>
      <vt:lpstr>Слайд 9</vt:lpstr>
      <vt:lpstr>Домашнее задание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50</cp:revision>
  <dcterms:created xsi:type="dcterms:W3CDTF">2011-01-12T08:31:06Z</dcterms:created>
  <dcterms:modified xsi:type="dcterms:W3CDTF">2011-01-21T17:45:02Z</dcterms:modified>
</cp:coreProperties>
</file>