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1B71-0310-438E-B34D-9F33C2C50F1D}" type="datetimeFigureOut">
              <a:rPr lang="ru-RU" smtClean="0"/>
              <a:pPr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8A1A-524F-4516-9138-587F748BA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«Покажем</a:t>
            </a:r>
            <a:r>
              <a:rPr lang="ru-RU" sz="5400" b="1" dirty="0" smtClean="0">
                <a:solidFill>
                  <a:srgbClr val="002060"/>
                </a:solidFill>
              </a:rPr>
              <a:t> </a:t>
            </a:r>
            <a:r>
              <a:rPr lang="ru-RU" sz="5400" dirty="0" smtClean="0">
                <a:solidFill>
                  <a:srgbClr val="002060"/>
                </a:solidFill>
              </a:rPr>
              <a:t>гостье                  наш город»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Педагог дополнительного образования по родному краю </a:t>
            </a:r>
            <a:r>
              <a:rPr lang="ru-RU" sz="2000" dirty="0" err="1">
                <a:solidFill>
                  <a:srgbClr val="002060"/>
                </a:solidFill>
              </a:rPr>
              <a:t>Хохолова</a:t>
            </a:r>
            <a:r>
              <a:rPr lang="ru-RU" sz="2000" dirty="0">
                <a:solidFill>
                  <a:srgbClr val="002060"/>
                </a:solidFill>
              </a:rPr>
              <a:t> Елизавета Елисеевна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64704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Министерство образования Республики Саха (Якутия)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Дошкольное образовательное учреждение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Центр развития ребенка №105 «Умка»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3541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А сейчас расскажите гостье о достопримечательностях в этой части города.</a:t>
            </a:r>
            <a:br>
              <a:rPr lang="ru-RU" sz="2000" dirty="0" smtClean="0"/>
            </a:br>
            <a:r>
              <a:rPr lang="ru-RU" sz="2000" dirty="0" smtClean="0"/>
              <a:t>Где может остановиться человек, приехавший в гости?</a:t>
            </a:r>
            <a:br>
              <a:rPr lang="ru-RU" sz="2000" dirty="0" smtClean="0"/>
            </a:br>
            <a:r>
              <a:rPr lang="ru-RU" sz="2000" dirty="0" smtClean="0"/>
              <a:t>Откуда может отправить письмо, телеграмму и посылку?</a:t>
            </a:r>
            <a:br>
              <a:rPr lang="ru-RU" sz="2000" dirty="0" smtClean="0"/>
            </a:br>
            <a:r>
              <a:rPr lang="ru-RU" sz="2000" dirty="0" smtClean="0"/>
              <a:t>Где может посмотреть спектакль, концерт? (ответы детей).</a:t>
            </a:r>
            <a:endParaRPr lang="ru-RU" sz="2000" dirty="0"/>
          </a:p>
        </p:txBody>
      </p:sp>
      <p:pic>
        <p:nvPicPr>
          <p:cNvPr id="6" name="Содержимое 5" descr="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568952" cy="1957176"/>
          </a:xfrm>
        </p:spPr>
      </p:pic>
      <p:pic>
        <p:nvPicPr>
          <p:cNvPr id="7" name="Содержимое 4" descr="196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005064"/>
            <a:ext cx="2981992" cy="2236494"/>
          </a:xfrm>
          <a:prstGeom prst="rect">
            <a:avLst/>
          </a:prstGeom>
        </p:spPr>
      </p:pic>
      <p:pic>
        <p:nvPicPr>
          <p:cNvPr id="27" name="Содержимое 26" descr="37797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3789040"/>
            <a:ext cx="2742456" cy="2585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Вот мы и устроили гостью в гостиницу «Лена», вечером сходим в Саха</a:t>
            </a:r>
            <a:r>
              <a:rPr lang="en-US" sz="2000" dirty="0" smtClean="0"/>
              <a:t> </a:t>
            </a:r>
            <a:r>
              <a:rPr lang="ru-RU" sz="2000" dirty="0" smtClean="0"/>
              <a:t>театр им. П.А.Ойунского на спектакль.</a:t>
            </a:r>
            <a:br>
              <a:rPr lang="ru-RU" sz="2000" dirty="0" smtClean="0"/>
            </a:br>
            <a:r>
              <a:rPr lang="ru-RU" sz="2000" dirty="0" smtClean="0"/>
              <a:t>Какие интересные места еще можно показать гостям? </a:t>
            </a:r>
            <a:br>
              <a:rPr lang="ru-RU" sz="2000" dirty="0" smtClean="0"/>
            </a:br>
            <a:r>
              <a:rPr lang="ru-RU" sz="2000" dirty="0" smtClean="0"/>
              <a:t>(рассказы детей по иллюстрациям).</a:t>
            </a:r>
            <a:endParaRPr lang="ru-RU" sz="2000" dirty="0"/>
          </a:p>
        </p:txBody>
      </p:sp>
      <p:pic>
        <p:nvPicPr>
          <p:cNvPr id="6" name="Содержимое 8" descr="1088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5" name="Содержимое 22" descr="2544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Сегодня на занятии мы побывали в аэропорту, увидели самолеты. Побывали в здании аэровокзала, где созданы все условия для удобства пассажиров. Мы показали нашей гостье интересные, памятные места нашего города.</a:t>
            </a:r>
            <a:endParaRPr lang="ru-RU" sz="2000" dirty="0"/>
          </a:p>
        </p:txBody>
      </p:sp>
      <p:pic>
        <p:nvPicPr>
          <p:cNvPr id="5" name="Содержимое 4" descr="tu154_yakut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4818484" cy="337293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Цель занятия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7920880" cy="377728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Продолжать знакомить детей с достопримечательностями города Якутска – со зданием аэровокзала международного аэропорта «</a:t>
            </a:r>
            <a:r>
              <a:rPr lang="ru-RU" sz="2000" dirty="0" err="1" smtClean="0">
                <a:solidFill>
                  <a:srgbClr val="002060"/>
                </a:solidFill>
              </a:rPr>
              <a:t>Туймаада</a:t>
            </a:r>
            <a:r>
              <a:rPr lang="ru-RU" sz="2000" dirty="0" smtClean="0">
                <a:solidFill>
                  <a:srgbClr val="002060"/>
                </a:solidFill>
              </a:rPr>
              <a:t>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Закрепить знания, полученные на предыдущих занятиях.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Учить детей составлять связный рассказ по иллюстрации.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86895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Материал к занятию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043608" y="2780928"/>
            <a:ext cx="7128792" cy="1584176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Иллюстрация открыток с видами города Якутска, кукла в русском национальном костюме.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8352928" cy="28803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Ребята, на прошлых занятиях мы познакомили нашу гостью </a:t>
            </a:r>
            <a:r>
              <a:rPr lang="ru-RU" sz="2000" dirty="0" err="1" smtClean="0">
                <a:solidFill>
                  <a:srgbClr val="002060"/>
                </a:solidFill>
              </a:rPr>
              <a:t>Сардаану</a:t>
            </a:r>
            <a:r>
              <a:rPr lang="ru-RU" sz="2000" dirty="0" smtClean="0">
                <a:solidFill>
                  <a:srgbClr val="002060"/>
                </a:solidFill>
              </a:rPr>
              <a:t> с городом Якутском, а сегодня мы с </a:t>
            </a:r>
            <a:r>
              <a:rPr lang="ru-RU" sz="2000" dirty="0" err="1" smtClean="0">
                <a:solidFill>
                  <a:srgbClr val="002060"/>
                </a:solidFill>
              </a:rPr>
              <a:t>Сардааной</a:t>
            </a:r>
            <a:r>
              <a:rPr lang="ru-RU" sz="2000" dirty="0" smtClean="0">
                <a:solidFill>
                  <a:srgbClr val="002060"/>
                </a:solidFill>
              </a:rPr>
              <a:t> поедем встречать гостью из Москвы.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Где встречают людей, прилетевших на самолете?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На каких автобусах можно доехать до аэропорта?</a:t>
            </a:r>
          </a:p>
          <a:p>
            <a:pPr lvl="0">
              <a:buFont typeface="Wingdings" pitchFamily="2" charset="2"/>
              <a:buChar char="ü"/>
            </a:pPr>
            <a:r>
              <a:rPr lang="sah-RU" sz="2000" dirty="0" smtClean="0">
                <a:solidFill>
                  <a:srgbClr val="002060"/>
                </a:solidFill>
              </a:rPr>
              <a:t> Почему наш аэропорт “Туймаада” называют международным? (ответы детей).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sah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Содержимое 5" descr="header_aba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717032"/>
            <a:ext cx="8281467" cy="2232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5536" y="3429000"/>
            <a:ext cx="4040188" cy="171988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А вот и здание аэровокзала. Здесь пассажиры в кассах приобретают билеты, готовятся к регистрации билетов, багажа и ждут объявлений о посадке в самолет.</a:t>
            </a:r>
            <a:endParaRPr lang="ru-RU" sz="2000" b="0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148064" y="764704"/>
            <a:ext cx="3466728" cy="165618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Вот мы приехали в аэропорт. Это привокзальная площадь, сюда приезжают на машинах, автобусах. </a:t>
            </a:r>
            <a:endParaRPr lang="ru-RU" sz="2000" b="0" dirty="0"/>
          </a:p>
        </p:txBody>
      </p:sp>
      <p:pic>
        <p:nvPicPr>
          <p:cNvPr id="12" name="Содержимое 11" descr="imgCACJU90Q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996952"/>
            <a:ext cx="4041775" cy="3031331"/>
          </a:xfrm>
        </p:spPr>
      </p:pic>
      <p:pic>
        <p:nvPicPr>
          <p:cNvPr id="8" name="Содержимое 7" descr="11232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4405940" cy="2304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620688"/>
            <a:ext cx="3672408" cy="266429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здании аэровокзала есть магазины, сувенирный киоск, аптека, отделение милиции, буфет. Пассажиры в ожидании вылета сидят на удобных скамейках. 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932040" y="3501008"/>
            <a:ext cx="3528392" cy="2664296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Из широких окон  второго этажа можно увидеть летное поле, где на специальных стоянках очень много больших самолетов. Все они стоят на своих местах в ожидании вылета.</a:t>
            </a:r>
          </a:p>
          <a:p>
            <a:pPr algn="ctr"/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avkinsid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90986" y="3284984"/>
            <a:ext cx="4114743" cy="2880320"/>
          </a:xfrm>
        </p:spPr>
      </p:pic>
      <p:pic>
        <p:nvPicPr>
          <p:cNvPr id="7" name="Содержимое 6" descr="airbus319_boeing_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476672"/>
            <a:ext cx="4196198" cy="2937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48680"/>
            <a:ext cx="3960440" cy="20882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Вот по радио объявили о прибытии московского рейса, а объявляет об этом диктор. </a:t>
            </a:r>
            <a:r>
              <a:rPr lang="ru-RU" sz="2000" dirty="0" err="1" smtClean="0">
                <a:solidFill>
                  <a:srgbClr val="002060"/>
                </a:solidFill>
              </a:rPr>
              <a:t>Сардаана</a:t>
            </a:r>
            <a:r>
              <a:rPr lang="ru-RU" sz="2000" dirty="0" smtClean="0">
                <a:solidFill>
                  <a:srgbClr val="002060"/>
                </a:solidFill>
              </a:rPr>
              <a:t> встретила свою гостью Алену, и мы едем в город. 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Почему наш аэропорт называют международным?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3933056"/>
            <a:ext cx="3528392" cy="2088232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Посмотрите, при въезде в город стоит приветственное </a:t>
            </a:r>
            <a:r>
              <a:rPr lang="ru-RU" sz="2000" b="0" dirty="0" err="1" smtClean="0">
                <a:solidFill>
                  <a:srgbClr val="002060"/>
                </a:solidFill>
              </a:rPr>
              <a:t>сэргэ</a:t>
            </a:r>
            <a:r>
              <a:rPr lang="ru-RU" sz="2000" b="0" dirty="0" smtClean="0">
                <a:solidFill>
                  <a:srgbClr val="002060"/>
                </a:solidFill>
              </a:rPr>
              <a:t>, где написано «Добро пожаловать!».</a:t>
            </a:r>
            <a:r>
              <a:rPr lang="ru-RU" sz="2000" b="0" dirty="0" smtClean="0"/>
              <a:t> </a:t>
            </a:r>
            <a:r>
              <a:rPr lang="ru-RU" sz="2000" b="0" dirty="0" smtClean="0">
                <a:solidFill>
                  <a:srgbClr val="002060"/>
                </a:solidFill>
              </a:rPr>
              <a:t>Так встречают дорогих гостей.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endParaRPr lang="ru-RU" sz="2000" b="0" dirty="0"/>
          </a:p>
        </p:txBody>
      </p:sp>
      <p:pic>
        <p:nvPicPr>
          <p:cNvPr id="7" name="Содержимое 6" descr="airbus310_s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217611" cy="2952328"/>
          </a:xfrm>
        </p:spPr>
      </p:pic>
      <p:pic>
        <p:nvPicPr>
          <p:cNvPr id="9" name="Содержимое 8" descr="serg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212976"/>
            <a:ext cx="4537842" cy="2983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10081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Мы едем по улице Дзержинского.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Что интересного можно показать гостье? (ответы детей).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SC020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52802"/>
            <a:ext cx="3114346" cy="4152461"/>
          </a:xfrm>
        </p:spPr>
      </p:pic>
      <p:pic>
        <p:nvPicPr>
          <p:cNvPr id="7" name="Содержимое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340768"/>
            <a:ext cx="2880320" cy="2160240"/>
          </a:xfrm>
          <a:prstGeom prst="rect">
            <a:avLst/>
          </a:prstGeom>
        </p:spPr>
      </p:pic>
      <p:pic>
        <p:nvPicPr>
          <p:cNvPr id="12" name="Содержимое 11" descr="2111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4038600" cy="2845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8424936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А теперь, давайте поиграем в игру «Успей отскочить».</a:t>
            </a:r>
            <a:endParaRPr lang="ru-RU" sz="2000" b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7544" y="476672"/>
            <a:ext cx="8208912" cy="432048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</a:rPr>
              <a:t>Вот мы подъехали к площади Орджоникидзе. </a:t>
            </a:r>
            <a:endParaRPr lang="ru-RU" sz="2000" b="0" dirty="0"/>
          </a:p>
        </p:txBody>
      </p:sp>
      <p:pic>
        <p:nvPicPr>
          <p:cNvPr id="8" name="Содержимое 7" descr="normal_img_47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348880"/>
            <a:ext cx="5007818" cy="3330199"/>
          </a:xfrm>
        </p:spPr>
      </p:pic>
      <p:pic>
        <p:nvPicPr>
          <p:cNvPr id="15" name="Содержимое 14" descr="Безымянный_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4041775" cy="24863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380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«Покажем гостье                  наш город»</vt:lpstr>
      <vt:lpstr>Цель занятия:</vt:lpstr>
      <vt:lpstr>Материал к занятию:</vt:lpstr>
      <vt:lpstr>Слайд 4</vt:lpstr>
      <vt:lpstr>Слайд 5</vt:lpstr>
      <vt:lpstr>В здании аэровокзала есть магазины, сувенирный киоск, аптека, отделение милиции, буфет. Пассажиры в ожидании вылета сидят на удобных скамейках.  </vt:lpstr>
      <vt:lpstr>Вот по радио объявили о прибытии московского рейса, а объявляет об этом диктор. Сардаана встретила свою гостью Алену, и мы едем в город.  Почему наш аэропорт называют международным?</vt:lpstr>
      <vt:lpstr>Мы едем по улице Дзержинского. Что интересного можно показать гостье? (ответы детей). </vt:lpstr>
      <vt:lpstr>Слайд 9</vt:lpstr>
      <vt:lpstr>А сейчас расскажите гостье о достопримечательностях в этой части города. Где может остановиться человек, приехавший в гости? Откуда может отправить письмо, телеграмму и посылку? Где может посмотреть спектакль, концерт? (ответы детей).</vt:lpstr>
      <vt:lpstr>Вот мы и устроили гостью в гостиницу «Лена», вечером сходим в Саха театр им. П.А.Ойунского на спектакль. Какие интересные места еще можно показать гостям?  (рассказы детей по иллюстрациям).</vt:lpstr>
      <vt:lpstr>Сегодня на занятии мы побывали в аэропорту, увидели самолеты. Побывали в здании аэровокзала, где созданы все условия для удобства пассажиров. Мы показали нашей гостье интересные, памятные места нашего города.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</cp:lastModifiedBy>
  <cp:revision>70</cp:revision>
  <dcterms:created xsi:type="dcterms:W3CDTF">2010-10-23T03:04:53Z</dcterms:created>
  <dcterms:modified xsi:type="dcterms:W3CDTF">2011-01-17T10:33:16Z</dcterms:modified>
</cp:coreProperties>
</file>