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3CBCE31-4883-43A7-AC81-29858381E8FE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52EF9D4-8AE6-4671-88DB-94AE840ED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CE31-4883-43A7-AC81-29858381E8FE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F9D4-8AE6-4671-88DB-94AE840ED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CE31-4883-43A7-AC81-29858381E8FE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F9D4-8AE6-4671-88DB-94AE840ED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CBCE31-4883-43A7-AC81-29858381E8FE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2EF9D4-8AE6-4671-88DB-94AE840ED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3CBCE31-4883-43A7-AC81-29858381E8FE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52EF9D4-8AE6-4671-88DB-94AE840ED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CE31-4883-43A7-AC81-29858381E8FE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F9D4-8AE6-4671-88DB-94AE840ED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CE31-4883-43A7-AC81-29858381E8FE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F9D4-8AE6-4671-88DB-94AE840ED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CBCE31-4883-43A7-AC81-29858381E8FE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2EF9D4-8AE6-4671-88DB-94AE840ED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CE31-4883-43A7-AC81-29858381E8FE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F9D4-8AE6-4671-88DB-94AE840ED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CBCE31-4883-43A7-AC81-29858381E8FE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2EF9D4-8AE6-4671-88DB-94AE840ED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CBCE31-4883-43A7-AC81-29858381E8FE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2EF9D4-8AE6-4671-88DB-94AE840ED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CBCE31-4883-43A7-AC81-29858381E8FE}" type="datetimeFigureOut">
              <a:rPr lang="ru-RU" smtClean="0"/>
              <a:pPr/>
              <a:t>07.02.2011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2EF9D4-8AE6-4671-88DB-94AE840ED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4143380"/>
            <a:ext cx="6172200" cy="1894362"/>
          </a:xfrm>
        </p:spPr>
        <p:txBody>
          <a:bodyPr>
            <a:noAutofit/>
          </a:bodyPr>
          <a:lstStyle/>
          <a:p>
            <a:r>
              <a:rPr lang="ru-RU" sz="4000" b="0" dirty="0" smtClean="0">
                <a:latin typeface="Bookman Old Style" pitchFamily="18" charset="0"/>
              </a:rPr>
              <a:t>Овощи. </a:t>
            </a:r>
            <a:br>
              <a:rPr lang="ru-RU" sz="4000" b="0" dirty="0" smtClean="0">
                <a:latin typeface="Bookman Old Style" pitchFamily="18" charset="0"/>
              </a:rPr>
            </a:br>
            <a:r>
              <a:rPr lang="ru-RU" sz="4000" b="0" dirty="0" smtClean="0">
                <a:latin typeface="Bookman Old Style" pitchFamily="18" charset="0"/>
              </a:rPr>
              <a:t>Приготовление блюд из овощей.</a:t>
            </a:r>
            <a:br>
              <a:rPr lang="ru-RU" sz="4000" b="0" dirty="0" smtClean="0">
                <a:latin typeface="Bookman Old Style" pitchFamily="18" charset="0"/>
              </a:rPr>
            </a:br>
            <a:r>
              <a:rPr lang="ru-RU" sz="4000" b="0" dirty="0" smtClean="0">
                <a:latin typeface="Bookman Old Style" pitchFamily="18" charset="0"/>
              </a:rPr>
              <a:t/>
            </a:r>
            <a:br>
              <a:rPr lang="ru-RU" sz="4000" b="0" dirty="0" smtClean="0">
                <a:latin typeface="Bookman Old Style" pitchFamily="18" charset="0"/>
              </a:rPr>
            </a:br>
            <a:r>
              <a:rPr lang="ru-RU" sz="4000" b="0" dirty="0" smtClean="0">
                <a:latin typeface="Bookman Old Style" pitchFamily="18" charset="0"/>
              </a:rPr>
              <a:t/>
            </a:r>
            <a:br>
              <a:rPr lang="ru-RU" sz="4000" b="0" dirty="0" smtClean="0">
                <a:latin typeface="Bookman Old Style" pitchFamily="18" charset="0"/>
              </a:rPr>
            </a:br>
            <a:r>
              <a:rPr lang="ru-RU" sz="4000" b="0" dirty="0" smtClean="0">
                <a:latin typeface="Bookman Old Style" pitchFamily="18" charset="0"/>
              </a:rPr>
              <a:t/>
            </a:r>
            <a:br>
              <a:rPr lang="ru-RU" sz="4000" b="0" dirty="0" smtClean="0">
                <a:latin typeface="Bookman Old Style" pitchFamily="18" charset="0"/>
              </a:rPr>
            </a:br>
            <a:endParaRPr lang="ru-RU" sz="4000" b="0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4572008"/>
            <a:ext cx="5857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hlink"/>
                </a:solidFill>
                <a:latin typeface="Comic Sans MS" pitchFamily="66" charset="0"/>
              </a:rPr>
              <a:t>Цель: Обобщить знания об овощах, растениях; научить приемам нарезки овощей</a:t>
            </a:r>
            <a:r>
              <a:rPr lang="ru-RU" sz="3200" dirty="0" smtClean="0">
                <a:solidFill>
                  <a:schemeClr val="hlink"/>
                </a:solidFill>
              </a:rPr>
              <a:t>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K:\овощи\onion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785926"/>
            <a:ext cx="7241531" cy="4829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K:\овощи\5033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571612"/>
            <a:ext cx="6799172" cy="48736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:\овощи\onions-red-slice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6990582" cy="5214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K:\овощи\56551859_eb062d55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52"/>
            <a:ext cx="4191020" cy="5588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K:\овощи\215798_2143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071810"/>
            <a:ext cx="3750495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K:\овощи\article_image-image-articl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5332" y="1600200"/>
            <a:ext cx="5171335" cy="487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K:\овощи\valentines_salad_l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K:\овощи\sala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428736"/>
            <a:ext cx="6498167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K:\овощи\vzypioh2uqjc3fl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43025" y="2132012"/>
            <a:ext cx="569595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K:\овощи\shropshire blue salad 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4187" y="1600200"/>
            <a:ext cx="4873625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K:\овощи\polevoj_sala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71678"/>
            <a:ext cx="4806281" cy="4272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овощи\000qh6be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7560259" cy="50329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K:\овощи\salad_with_chicke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71612"/>
            <a:ext cx="6498167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овощи\carro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5167328" cy="639996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овощи\1245828858_kapust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745527"/>
            <a:ext cx="6434182" cy="611247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овощи\tom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00174"/>
            <a:ext cx="3810000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овощи\0803061339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4548212" cy="513948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овощи\clip569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84375"/>
            <a:ext cx="7153945" cy="48736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K:\овощи\tomat pomidor 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3512" y="2036762"/>
            <a:ext cx="5514975" cy="4000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овощи\19a8212373a0e4ed5c905ba276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6568243" cy="49323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3">
      <a:dk1>
        <a:sysClr val="windowText" lastClr="000000"/>
      </a:dk1>
      <a:lt1>
        <a:sysClr val="window" lastClr="FFFFFF"/>
      </a:lt1>
      <a:dk2>
        <a:srgbClr val="54A838"/>
      </a:dk2>
      <a:lt2>
        <a:srgbClr val="DBF5F9"/>
      </a:lt2>
      <a:accent1>
        <a:srgbClr val="54A838"/>
      </a:accent1>
      <a:accent2>
        <a:srgbClr val="A7FFCF"/>
      </a:accent2>
      <a:accent3>
        <a:srgbClr val="17CD1B"/>
      </a:accent3>
      <a:accent4>
        <a:srgbClr val="10CF9B"/>
      </a:accent4>
      <a:accent5>
        <a:srgbClr val="4FE756"/>
      </a:accent5>
      <a:accent6>
        <a:srgbClr val="A5C249"/>
      </a:accent6>
      <a:hlink>
        <a:srgbClr val="0B9B74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</TotalTime>
  <Words>16</Words>
  <Application>Microsoft Office PowerPoint</Application>
  <PresentationFormat>Экран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Овощи.  Приготовление блюд из овощей.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Овощи.  Приготовление блюд и овощей.</dc:title>
  <dc:creator>Admin</dc:creator>
  <cp:lastModifiedBy>Tata</cp:lastModifiedBy>
  <cp:revision>8</cp:revision>
  <dcterms:created xsi:type="dcterms:W3CDTF">2001-12-31T21:44:44Z</dcterms:created>
  <dcterms:modified xsi:type="dcterms:W3CDTF">2011-02-07T18:53:25Z</dcterms:modified>
</cp:coreProperties>
</file>