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6" r:id="rId4"/>
    <p:sldId id="256" r:id="rId5"/>
    <p:sldId id="260" r:id="rId6"/>
    <p:sldId id="270" r:id="rId7"/>
    <p:sldId id="267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>
        <p:scale>
          <a:sx n="61" d="100"/>
          <a:sy n="61" d="100"/>
        </p:scale>
        <p:origin x="-331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57166"/>
            <a:ext cx="6215106" cy="1357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err="1" smtClean="0"/>
              <a:t>Пром</a:t>
            </a:r>
            <a:r>
              <a:rPr lang="ru-RU" sz="4000" b="1" dirty="0" smtClean="0"/>
              <a:t>…</a:t>
            </a:r>
            <a:r>
              <a:rPr lang="ru-RU" sz="7200" dirty="0" err="1" smtClean="0"/>
              <a:t>рзать</a:t>
            </a:r>
            <a:r>
              <a:rPr lang="ru-RU" sz="7200" dirty="0" smtClean="0"/>
              <a:t>, </a:t>
            </a:r>
            <a:endParaRPr lang="ru-RU" sz="9600" dirty="0" smtClean="0"/>
          </a:p>
          <a:p>
            <a:pPr>
              <a:buNone/>
            </a:pPr>
            <a:endParaRPr lang="ru-RU" sz="8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9" y="1214422"/>
            <a:ext cx="6643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уд</a:t>
            </a:r>
            <a:r>
              <a:rPr lang="ru-RU" sz="4000" b="1" dirty="0" smtClean="0"/>
              <a:t>…</a:t>
            </a:r>
            <a:r>
              <a:rPr lang="ru-RU" sz="7200" dirty="0" err="1" smtClean="0"/>
              <a:t>вительный</a:t>
            </a:r>
            <a:r>
              <a:rPr lang="ru-RU" sz="7200" dirty="0" smtClean="0"/>
              <a:t>,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357430"/>
            <a:ext cx="66716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smtClean="0"/>
              <a:t>недор</a:t>
            </a:r>
            <a:r>
              <a:rPr lang="ru-RU" sz="4000" b="1" smtClean="0"/>
              <a:t>…</a:t>
            </a:r>
            <a:r>
              <a:rPr lang="ru-RU" sz="7200" smtClean="0"/>
              <a:t>зумение</a:t>
            </a:r>
            <a:r>
              <a:rPr lang="ru-RU" sz="7200" dirty="0" smtClean="0"/>
              <a:t>,</a:t>
            </a: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3429000"/>
            <a:ext cx="552106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err="1" smtClean="0"/>
              <a:t>разъед</a:t>
            </a:r>
            <a:r>
              <a:rPr lang="ru-RU" sz="4000" b="1" dirty="0" smtClean="0"/>
              <a:t>…</a:t>
            </a:r>
            <a:r>
              <a:rPr lang="ru-RU" sz="7200" dirty="0" err="1" smtClean="0"/>
              <a:t>нять</a:t>
            </a:r>
            <a:r>
              <a:rPr lang="ru-RU" sz="7200" dirty="0" smtClean="0"/>
              <a:t>,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4357694"/>
            <a:ext cx="53361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/>
              <a:t>един</a:t>
            </a:r>
            <a:r>
              <a:rPr lang="ru-RU" sz="4000" b="1" dirty="0" smtClean="0"/>
              <a:t>…</a:t>
            </a:r>
            <a:r>
              <a:rPr lang="ru-RU" sz="7200" dirty="0" smtClean="0"/>
              <a:t>борец,</a:t>
            </a:r>
            <a:endParaRPr lang="ru-RU" sz="7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5286388"/>
            <a:ext cx="49673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7200" dirty="0" err="1" smtClean="0"/>
              <a:t>сож</a:t>
            </a:r>
            <a:r>
              <a:rPr lang="ru-RU" sz="4000" b="1" dirty="0" smtClean="0"/>
              <a:t>…</a:t>
            </a:r>
            <a:r>
              <a:rPr lang="ru-RU" sz="7200" dirty="0" err="1" smtClean="0"/>
              <a:t>ление</a:t>
            </a:r>
            <a:r>
              <a:rPr lang="ru-RU" sz="7200" dirty="0" smtClean="0"/>
              <a:t>,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274" y="248173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е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5767" y="1228539"/>
            <a:ext cx="613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2357430"/>
            <a:ext cx="571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6216" y="3429000"/>
            <a:ext cx="100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8992" y="4357694"/>
            <a:ext cx="100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о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65" y="5300505"/>
            <a:ext cx="857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0" grpId="0"/>
      <p:bldP spid="11" grpId="0"/>
      <p:bldP spid="12" grpId="0"/>
      <p:bldP spid="8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00042"/>
            <a:ext cx="6643734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8000" dirty="0" smtClean="0"/>
              <a:t>л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пучий</a:t>
            </a:r>
            <a:r>
              <a:rPr lang="ru-RU" sz="8000" dirty="0" smtClean="0"/>
              <a:t>, </a:t>
            </a:r>
          </a:p>
          <a:p>
            <a:pPr>
              <a:buNone/>
            </a:pPr>
            <a:r>
              <a:rPr lang="ru-RU" sz="8000" dirty="0" err="1" smtClean="0"/>
              <a:t>ом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ложение</a:t>
            </a:r>
            <a:r>
              <a:rPr lang="ru-RU" sz="8000" dirty="0" smtClean="0"/>
              <a:t>, </a:t>
            </a:r>
          </a:p>
          <a:p>
            <a:pPr>
              <a:buNone/>
            </a:pPr>
            <a:r>
              <a:rPr lang="ru-RU" sz="8000" dirty="0" err="1" smtClean="0"/>
              <a:t>закр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плять</a:t>
            </a:r>
            <a:r>
              <a:rPr lang="ru-RU" sz="8000" dirty="0" smtClean="0"/>
              <a:t>, </a:t>
            </a:r>
          </a:p>
          <a:p>
            <a:pPr>
              <a:buNone/>
            </a:pPr>
            <a:r>
              <a:rPr lang="ru-RU" sz="8000" dirty="0" smtClean="0"/>
              <a:t>отд</a:t>
            </a:r>
            <a:r>
              <a:rPr lang="ru-RU" sz="4300" b="1" dirty="0" smtClean="0"/>
              <a:t>…</a:t>
            </a:r>
            <a:r>
              <a:rPr lang="ru-RU" sz="8000" dirty="0" smtClean="0"/>
              <a:t>лённый,</a:t>
            </a:r>
          </a:p>
          <a:p>
            <a:pPr>
              <a:buNone/>
            </a:pPr>
            <a:r>
              <a:rPr lang="ru-RU" sz="8000" dirty="0" smtClean="0"/>
              <a:t> </a:t>
            </a:r>
            <a:r>
              <a:rPr lang="ru-RU" sz="8000" dirty="0" err="1" smtClean="0"/>
              <a:t>безм</a:t>
            </a:r>
            <a:r>
              <a:rPr lang="ru-RU" sz="4300" b="1" dirty="0" smtClean="0"/>
              <a:t>…</a:t>
            </a:r>
            <a:r>
              <a:rPr lang="ru-RU" sz="8000" dirty="0" err="1" smtClean="0"/>
              <a:t>тежный</a:t>
            </a:r>
            <a:r>
              <a:rPr lang="ru-RU" sz="8000" dirty="0" smtClean="0"/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428604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1514291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о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571744"/>
            <a:ext cx="642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е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3657431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786322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я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00100" y="142852"/>
            <a:ext cx="7929618" cy="6691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354013" algn="ctr">
              <a:lnSpc>
                <a:spcPct val="160000"/>
              </a:lnSpc>
              <a:buNone/>
            </a:pPr>
            <a:r>
              <a:rPr lang="ru-RU" sz="2800" dirty="0" smtClean="0">
                <a:cs typeface="Times New Roman" pitchFamily="18" charset="0"/>
              </a:rPr>
              <a:t>Прочитайте текст.</a:t>
            </a:r>
          </a:p>
          <a:p>
            <a:pPr marL="92075" indent="354013">
              <a:lnSpc>
                <a:spcPct val="150000"/>
              </a:lnSpc>
              <a:buNone/>
            </a:pPr>
            <a:r>
              <a:rPr lang="ru-RU" sz="3200" dirty="0" smtClean="0">
                <a:cs typeface="Times New Roman" pitchFamily="18" charset="0"/>
              </a:rPr>
              <a:t>Берёза относится к роду листопадных деревьев и кустарников .На территории России берёза принадлежит к числу наиболее распространённых древесных пород.  Древесина, кора, берёзовый сок  используются в хозяйстве. Почки и листья применяют в медицине. Берёза считается одним из символов России.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571604" y="1500174"/>
            <a:ext cx="107157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28926" y="1500174"/>
            <a:ext cx="157163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28926" y="1571612"/>
            <a:ext cx="157163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43174" y="2998784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0496" y="3070222"/>
            <a:ext cx="192882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000496" y="2998784"/>
            <a:ext cx="192882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14612" y="4498982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4876" y="4498982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715272" y="4498982"/>
            <a:ext cx="50006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428728" y="5286388"/>
            <a:ext cx="200026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28728" y="5214950"/>
            <a:ext cx="200026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00760" y="5213362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500958" y="5213362"/>
            <a:ext cx="100013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357290" y="5929330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357290" y="6000768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572132" y="5927742"/>
            <a:ext cx="107157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072330" y="5927742"/>
            <a:ext cx="135732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072330" y="5999180"/>
            <a:ext cx="135732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428868"/>
            <a:ext cx="7763830" cy="207170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Распространённые и нераспространённые предложения</a:t>
            </a:r>
            <a:endParaRPr lang="ru-RU" sz="4800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00042"/>
            <a:ext cx="7576398" cy="5748358"/>
          </a:xfrm>
        </p:spPr>
        <p:txBody>
          <a:bodyPr>
            <a:normAutofit/>
          </a:bodyPr>
          <a:lstStyle/>
          <a:p>
            <a:pPr marL="84138" indent="-1588">
              <a:buNone/>
            </a:pPr>
            <a:r>
              <a:rPr lang="ru-RU" sz="3600" b="1" dirty="0" smtClean="0"/>
              <a:t>Предложение, которое состоит только из главных членов, называется </a:t>
            </a:r>
            <a:r>
              <a:rPr lang="ru-RU" sz="3600" b="1" dirty="0" smtClean="0">
                <a:solidFill>
                  <a:srgbClr val="00B050"/>
                </a:solidFill>
              </a:rPr>
              <a:t>нераспространенным</a:t>
            </a:r>
            <a:r>
              <a:rPr lang="ru-RU" sz="3600" b="1" dirty="0" smtClean="0"/>
              <a:t>. Предложение, в котором, кроме главных членов, есть второстепенные, называется </a:t>
            </a:r>
            <a:r>
              <a:rPr lang="ru-RU" sz="3600" b="1" dirty="0" smtClean="0">
                <a:solidFill>
                  <a:srgbClr val="00B050"/>
                </a:solidFill>
              </a:rPr>
              <a:t>распространенным</a:t>
            </a:r>
            <a:r>
              <a:rPr lang="ru-RU" sz="3600" b="1" dirty="0" smtClean="0"/>
              <a:t>. </a:t>
            </a:r>
            <a:r>
              <a:rPr lang="ru-RU" sz="3600" dirty="0" smtClean="0"/>
              <a:t>Распространенное предложение передаёт информацию более точно, подробно, выразительно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23875"/>
            <a:ext cx="28575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5" y="523875"/>
            <a:ext cx="5072098" cy="61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134689"/>
            <a:ext cx="3857652" cy="57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2451" y="1643050"/>
            <a:ext cx="357249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3" y="2143116"/>
            <a:ext cx="2714643" cy="55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2643182"/>
            <a:ext cx="3643338" cy="57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3" y="3143248"/>
            <a:ext cx="3500462" cy="55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08" y="3643314"/>
            <a:ext cx="2786082" cy="115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5143512"/>
            <a:ext cx="3000396" cy="62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06" y="4615845"/>
            <a:ext cx="4500562" cy="59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65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06" y="5706901"/>
            <a:ext cx="3643336" cy="62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39" y="2000242"/>
          <a:ext cx="6858054" cy="42862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79722"/>
                <a:gridCol w="979722"/>
                <a:gridCol w="979722"/>
                <a:gridCol w="979722"/>
                <a:gridCol w="979722"/>
                <a:gridCol w="979722"/>
                <a:gridCol w="979722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Ё</a:t>
                      </a:r>
                      <a:endParaRPr lang="ru-RU" sz="2000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Ж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Й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</a:t>
                      </a:r>
                      <a:endParaRPr lang="ru-RU" sz="2000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</a:t>
                      </a:r>
                      <a:endParaRPr lang="ru-RU" sz="2000" dirty="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Ш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Щ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/>
                        <a:t>Ъ</a:t>
                      </a:r>
                      <a:endParaRPr lang="ru-RU" sz="2000"/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Ы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Ю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0166" y="1071546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14    16    13   16   5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6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24 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39" y="856102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a_LCDNovaObl" pitchFamily="34" charset="-52"/>
                <a:cs typeface="Aharoni" pitchFamily="2" charset="-79"/>
              </a:rPr>
              <a:t>М О Л О Д Е Ц !</a:t>
            </a:r>
            <a:endParaRPr lang="ru-RU" sz="5400" b="1" dirty="0">
              <a:latin typeface="a_LCDNovaObl" pitchFamily="34" charset="-52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42984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786058"/>
            <a:ext cx="7498080" cy="1909762"/>
          </a:xfrm>
        </p:spPr>
        <p:txBody>
          <a:bodyPr/>
          <a:lstStyle/>
          <a:p>
            <a:pPr algn="ctr">
              <a:buNone/>
            </a:pPr>
            <a:r>
              <a:rPr lang="ru-RU" sz="6600" dirty="0" smtClean="0"/>
              <a:t>§ 55, упр. 434.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215</Words>
  <PresentationFormat>Экран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Распространённые и нераспространённые предложения</vt:lpstr>
      <vt:lpstr>Слайд 5</vt:lpstr>
      <vt:lpstr>Слайд 6</vt:lpstr>
      <vt:lpstr>Слайд 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Распространённые и нераспространённые предложения</dc:title>
  <dc:creator>Люба</dc:creator>
  <cp:lastModifiedBy>Люба</cp:lastModifiedBy>
  <cp:revision>54</cp:revision>
  <dcterms:created xsi:type="dcterms:W3CDTF">2010-11-19T11:30:48Z</dcterms:created>
  <dcterms:modified xsi:type="dcterms:W3CDTF">2010-12-16T16:01:33Z</dcterms:modified>
</cp:coreProperties>
</file>