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Значение имени прилагательного в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Часть речи – имя прилагательное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Сравните два текста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Текст № 1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Текст № 2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Вспоминается мне осень… Помню утро… Помню сад. Помню аллеи, аромат листвы и запах яблок, запах меда и </a:t>
            </a:r>
            <a:r>
              <a:rPr lang="ru-RU" dirty="0" smtClean="0"/>
              <a:t>свежести.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Вспоминается </a:t>
            </a:r>
            <a:r>
              <a:rPr lang="ru-RU" dirty="0" smtClean="0"/>
              <a:t>мне ранняя погожая осень… Помню раннее, свежее, тихое утро… Помню большой и светлый сад. Помню кленовые аллеи, тонкий аромат опавшей листвы и запах антоновских яблок, запах меда и осенней свежести.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643050"/>
            <a:ext cx="90011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                         </a:t>
            </a:r>
            <a:r>
              <a:rPr lang="ru-RU" sz="4000" dirty="0" smtClean="0">
                <a:solidFill>
                  <a:schemeClr val="bg1"/>
                </a:solidFill>
              </a:rPr>
              <a:t>мне</a:t>
            </a:r>
            <a:r>
              <a:rPr lang="ru-RU" sz="4000" dirty="0" smtClean="0"/>
              <a:t>  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Помню</a:t>
            </a:r>
            <a:r>
              <a:rPr lang="ru-RU" sz="4000" dirty="0" smtClean="0"/>
              <a:t>                                               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56245" y="122308"/>
            <a:ext cx="18501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ранняя</a:t>
            </a:r>
            <a:r>
              <a:rPr lang="ru-RU" sz="4000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00562" y="285728"/>
            <a:ext cx="19956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погожая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1643050"/>
            <a:ext cx="1795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осень.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1643050"/>
            <a:ext cx="32685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prstClr val="black"/>
                </a:solidFill>
              </a:rPr>
              <a:t>Вспоминается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000892" y="423152"/>
            <a:ext cx="16389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тихое</a:t>
            </a:r>
            <a:r>
              <a:rPr lang="ru-RU" sz="4000" dirty="0" smtClean="0">
                <a:solidFill>
                  <a:prstClr val="black"/>
                </a:solidFill>
              </a:rPr>
              <a:t>,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695241" y="4697483"/>
            <a:ext cx="17500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свежее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04832" y="3805308"/>
            <a:ext cx="18854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раннее</a:t>
            </a:r>
            <a:r>
              <a:rPr lang="ru-RU" sz="4000" dirty="0" smtClean="0">
                <a:solidFill>
                  <a:prstClr val="black"/>
                </a:solidFill>
              </a:rPr>
              <a:t>,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000232" y="2285992"/>
            <a:ext cx="21029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prstClr val="black"/>
                </a:solidFill>
              </a:rPr>
              <a:t>утро…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91 -0.00115 L 0.36632 -0.001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0.22864 0.221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64 0.01875 L 0.15348 0.197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L 0.5434 -0.0004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37 0.00046 L -0.45886 -0.2215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L -0.35521 0.2729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" y="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07407E-6 L 0.28281 -0.3520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-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Признаки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Цвет – синий, красный</a:t>
            </a:r>
          </a:p>
          <a:p>
            <a:r>
              <a:rPr lang="ru-RU" dirty="0" smtClean="0"/>
              <a:t>Размер, величина – большой, тонкий</a:t>
            </a:r>
          </a:p>
          <a:p>
            <a:r>
              <a:rPr lang="ru-RU" dirty="0" smtClean="0"/>
              <a:t>Вкус – сладкий, кислый</a:t>
            </a:r>
          </a:p>
          <a:p>
            <a:r>
              <a:rPr lang="ru-RU" dirty="0" smtClean="0"/>
              <a:t>Материал – резиновый, деревянный</a:t>
            </a:r>
          </a:p>
          <a:p>
            <a:r>
              <a:rPr lang="ru-RU" dirty="0" smtClean="0"/>
              <a:t>Характер – серьезный, добрый</a:t>
            </a:r>
          </a:p>
          <a:p>
            <a:r>
              <a:rPr lang="ru-RU" dirty="0" smtClean="0"/>
              <a:t>Настроение – унылый, радостный</a:t>
            </a:r>
          </a:p>
          <a:p>
            <a:r>
              <a:rPr lang="ru-RU" dirty="0" smtClean="0"/>
              <a:t>Другие признаки – летний, богатый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136</Words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Значение имени прилагательного в речи</vt:lpstr>
      <vt:lpstr>Сравните два текста</vt:lpstr>
      <vt:lpstr>Слайд 3</vt:lpstr>
      <vt:lpstr>Признаки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имени прилагательного в речи</dc:title>
  <cp:lastModifiedBy>Admin</cp:lastModifiedBy>
  <cp:revision>13</cp:revision>
  <dcterms:modified xsi:type="dcterms:W3CDTF">2011-01-24T15:08:48Z</dcterms:modified>
</cp:coreProperties>
</file>