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</p:sldMasterIdLst>
  <p:notesMasterIdLst>
    <p:notesMasterId r:id="rId11"/>
  </p:notesMasterIdLst>
  <p:sldIdLst>
    <p:sldId id="263" r:id="rId5"/>
    <p:sldId id="262" r:id="rId6"/>
    <p:sldId id="261" r:id="rId7"/>
    <p:sldId id="258" r:id="rId8"/>
    <p:sldId id="25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2" autoAdjust="0"/>
    <p:restoredTop sz="93298" autoAdjust="0"/>
  </p:normalViewPr>
  <p:slideViewPr>
    <p:cSldViewPr>
      <p:cViewPr varScale="1">
        <p:scale>
          <a:sx n="74" d="100"/>
          <a:sy n="74" d="100"/>
        </p:scale>
        <p:origin x="-4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BEBB0-A2FB-4ADD-A462-F2D880E8ACA4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F8E58-0AF5-4D62-8D39-7A9B31017F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F8E58-0AF5-4D62-8D39-7A9B31017F25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F8E58-0AF5-4D62-8D39-7A9B31017F25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536-E8C9-4963-AB13-91D2FA4CC3CD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7344-49EF-4F5A-8506-AF57585E74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536-E8C9-4963-AB13-91D2FA4CC3CD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7344-49EF-4F5A-8506-AF57585E74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536-E8C9-4963-AB13-91D2FA4CC3CD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7344-49EF-4F5A-8506-AF57585E74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536-E8C9-4963-AB13-91D2FA4CC3CD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7344-49EF-4F5A-8506-AF57585E74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536-E8C9-4963-AB13-91D2FA4CC3CD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7344-49EF-4F5A-8506-AF57585E74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536-E8C9-4963-AB13-91D2FA4CC3CD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7344-49EF-4F5A-8506-AF57585E74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536-E8C9-4963-AB13-91D2FA4CC3CD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7344-49EF-4F5A-8506-AF57585E74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428750" y="0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536-E8C9-4963-AB13-91D2FA4CC3CD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7344-49EF-4F5A-8506-AF57585E74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536-E8C9-4963-AB13-91D2FA4CC3CD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7344-49EF-4F5A-8506-AF57585E74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536-E8C9-4963-AB13-91D2FA4CC3CD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7344-49EF-4F5A-8506-AF57585E74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536-E8C9-4963-AB13-91D2FA4CC3CD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7344-49EF-4F5A-8506-AF57585E74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3F4D-AB6E-4966-BB34-9A393184E8FB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E9FE-C2C3-412E-A80B-85F8C686BB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3F4D-AB6E-4966-BB34-9A393184E8FB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E9FE-C2C3-412E-A80B-85F8C686BB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3F4D-AB6E-4966-BB34-9A393184E8FB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E9FE-C2C3-412E-A80B-85F8C686BB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3F4D-AB6E-4966-BB34-9A393184E8FB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E9FE-C2C3-412E-A80B-85F8C686BB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3F4D-AB6E-4966-BB34-9A393184E8FB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E9FE-C2C3-412E-A80B-85F8C686BB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3F4D-AB6E-4966-BB34-9A393184E8FB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E9FE-C2C3-412E-A80B-85F8C686BB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>
            <a:off x="-642938" y="2857500"/>
            <a:ext cx="46038" cy="285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3F4D-AB6E-4966-BB34-9A393184E8FB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E9FE-C2C3-412E-A80B-85F8C686BB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3F4D-AB6E-4966-BB34-9A393184E8FB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E9FE-C2C3-412E-A80B-85F8C686BB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3F4D-AB6E-4966-BB34-9A393184E8FB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E9FE-C2C3-412E-A80B-85F8C686BB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3F4D-AB6E-4966-BB34-9A393184E8FB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E9FE-C2C3-412E-A80B-85F8C686BB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3F4D-AB6E-4966-BB34-9A393184E8FB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E9FE-C2C3-412E-A80B-85F8C686BB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569B-BD38-45FA-B1EA-616005B23660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7C19-88B4-41ED-BAED-479B08FCAD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569B-BD38-45FA-B1EA-616005B23660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7C19-88B4-41ED-BAED-479B08FCAD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569B-BD38-45FA-B1EA-616005B23660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7C19-88B4-41ED-BAED-479B08FCAD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569B-BD38-45FA-B1EA-616005B23660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7C19-88B4-41ED-BAED-479B08FCAD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569B-BD38-45FA-B1EA-616005B23660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7C19-88B4-41ED-BAED-479B08FCAD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569B-BD38-45FA-B1EA-616005B23660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7C19-88B4-41ED-BAED-479B08FCAD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569B-BD38-45FA-B1EA-616005B23660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7C19-88B4-41ED-BAED-479B08FCAD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569B-BD38-45FA-B1EA-616005B23660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7C19-88B4-41ED-BAED-479B08FCAD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569B-BD38-45FA-B1EA-616005B23660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7C19-88B4-41ED-BAED-479B08FCAD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569B-BD38-45FA-B1EA-616005B23660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7C19-88B4-41ED-BAED-479B08FCAD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569B-BD38-45FA-B1EA-616005B23660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7C19-88B4-41ED-BAED-479B08FCAD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C6536-E8C9-4963-AB13-91D2FA4CC3CD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B7344-49EF-4F5A-8506-AF57585E74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03F4D-AB6E-4966-BB34-9A393184E8FB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7E9FE-C2C3-412E-A80B-85F8C686BB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4569B-BD38-45FA-B1EA-616005B23660}" type="datetimeFigureOut">
              <a:rPr lang="ru-RU" smtClean="0"/>
              <a:pPr/>
              <a:t>12.01.2011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07C19-88B4-41ED-BAED-479B08FCAD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med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714488"/>
            <a:ext cx="7586658" cy="4025897"/>
          </a:xfr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Ребята, внимательно посмотрите на каждый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рисунок.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Ответьте на вопросы.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изменяются деревья осенью?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350046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00" y="1285860"/>
            <a:ext cx="35719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2285992"/>
            <a:ext cx="3929090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928825"/>
          </a:xfrm>
        </p:spPr>
        <p:txBody>
          <a:bodyPr/>
          <a:lstStyle/>
          <a:p>
            <a:r>
              <a:rPr lang="ru-RU" dirty="0" smtClean="0"/>
              <a:t>Какими становятся поля осенью?</a:t>
            </a:r>
            <a:r>
              <a:rPr lang="en-US" dirty="0" smtClean="0"/>
              <a:t> </a:t>
            </a:r>
            <a:r>
              <a:rPr lang="ru-RU" dirty="0" smtClean="0"/>
              <a:t>Почему?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3116"/>
            <a:ext cx="692948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D:\Foto\Картинки\Фото\Животные\Лисы\лисиц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357298"/>
            <a:ext cx="4143372" cy="1571636"/>
          </a:xfrm>
          <a:prstGeom prst="rect">
            <a:avLst/>
          </a:prstGeom>
          <a:noFill/>
        </p:spPr>
      </p:pic>
      <p:pic>
        <p:nvPicPr>
          <p:cNvPr id="4103" name="Picture 7" descr="D:\Foto\Картинки\Фото\Животные\Белки\красная белка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8628" y="4714884"/>
            <a:ext cx="4475372" cy="21431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из этих зверей зимой будет спать?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57298"/>
            <a:ext cx="500062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D:\Foto\картинки от Гульназ\Изображение 21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2928934"/>
            <a:ext cx="4143372" cy="1785950"/>
          </a:xfrm>
          <a:prstGeom prst="rect">
            <a:avLst/>
          </a:prstGeom>
          <a:noFill/>
        </p:spPr>
      </p:pic>
      <p:pic>
        <p:nvPicPr>
          <p:cNvPr id="4100" name="Picture 4" descr="D:\Foto\картинки от Гульназ\Изображение 23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14884"/>
            <a:ext cx="4643438" cy="21431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08" y="3689360"/>
            <a:ext cx="3168640" cy="316864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3000364" cy="275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48" y="1071546"/>
            <a:ext cx="385765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Куда улетают птицы?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Прочитайте текст. Найдите проверочные слова к подчеркнутым словам и напишите в тетради.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                 Осень.</a:t>
            </a:r>
          </a:p>
          <a:p>
            <a:pPr>
              <a:buNone/>
            </a:pPr>
            <a:r>
              <a:rPr lang="ru-RU" dirty="0" smtClean="0"/>
              <a:t>         Наступила золотая осень. На деревьях пожелтели листья. </a:t>
            </a:r>
            <a:r>
              <a:rPr lang="ru-RU" u="sng" dirty="0" smtClean="0"/>
              <a:t>Дуб </a:t>
            </a:r>
            <a:r>
              <a:rPr lang="ru-RU" dirty="0" smtClean="0"/>
              <a:t>и </a:t>
            </a:r>
            <a:r>
              <a:rPr lang="ru-RU" u="sng" dirty="0" smtClean="0"/>
              <a:t>березка</a:t>
            </a:r>
            <a:r>
              <a:rPr lang="ru-RU" dirty="0" smtClean="0"/>
              <a:t> стоят в </a:t>
            </a:r>
            <a:r>
              <a:rPr lang="ru-RU" u="sng" dirty="0" smtClean="0"/>
              <a:t>нарядных</a:t>
            </a:r>
            <a:r>
              <a:rPr lang="ru-RU" dirty="0" smtClean="0"/>
              <a:t> осенних платьях. С полей убирают </a:t>
            </a:r>
            <a:r>
              <a:rPr lang="ru-RU" u="sng" dirty="0" smtClean="0"/>
              <a:t>хлеб</a:t>
            </a:r>
            <a:r>
              <a:rPr lang="ru-RU" smtClean="0"/>
              <a:t>. </a:t>
            </a:r>
            <a:r>
              <a:rPr lang="ru-RU" smtClean="0"/>
              <a:t> </a:t>
            </a:r>
            <a:r>
              <a:rPr lang="ru-RU" dirty="0" smtClean="0"/>
              <a:t>Лесные звери- </a:t>
            </a:r>
            <a:r>
              <a:rPr lang="ru-RU" u="sng" dirty="0" smtClean="0"/>
              <a:t>еж</a:t>
            </a:r>
            <a:r>
              <a:rPr lang="ru-RU" dirty="0" smtClean="0"/>
              <a:t> и </a:t>
            </a:r>
            <a:r>
              <a:rPr lang="ru-RU" u="sng" dirty="0" smtClean="0"/>
              <a:t>медведь</a:t>
            </a:r>
            <a:r>
              <a:rPr lang="ru-RU" dirty="0" smtClean="0"/>
              <a:t> готовятся к зимней спячке. Перелетные птицы улетают на </a:t>
            </a:r>
            <a:r>
              <a:rPr lang="ru-RU" u="sng" dirty="0" smtClean="0"/>
              <a:t>юг.</a:t>
            </a:r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dirty="0" smtClean="0"/>
              <a:t>Образец: гриб- грибы.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101</Words>
  <Application>Microsoft Office PowerPoint</Application>
  <PresentationFormat>Экран (4:3)</PresentationFormat>
  <Paragraphs>12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Тема Office</vt:lpstr>
      <vt:lpstr>Специальное оформление</vt:lpstr>
      <vt:lpstr>1_Специальное оформление</vt:lpstr>
      <vt:lpstr>2_Специальное оформление</vt:lpstr>
      <vt:lpstr>Слайд 1</vt:lpstr>
      <vt:lpstr>Как изменяются деревья осенью?</vt:lpstr>
      <vt:lpstr>Какими становятся поля осенью? Почему?</vt:lpstr>
      <vt:lpstr>Кто из этих зверей зимой будет спать?</vt:lpstr>
      <vt:lpstr>Куда улетают птицы?</vt:lpstr>
      <vt:lpstr>Прочитайте текст. Найдите проверочные слова к подчеркнутым словам и напишите в тетради.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Какими становятся </dc:title>
  <cp:lastModifiedBy>Admin</cp:lastModifiedBy>
  <cp:revision>42</cp:revision>
  <dcterms:modified xsi:type="dcterms:W3CDTF">2011-01-12T11:50:15Z</dcterms:modified>
</cp:coreProperties>
</file>