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72" r:id="rId2"/>
    <p:sldId id="271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95" autoAdjust="0"/>
  </p:normalViewPr>
  <p:slideViewPr>
    <p:cSldViewPr>
      <p:cViewPr varScale="1">
        <p:scale>
          <a:sx n="86" d="100"/>
          <a:sy n="86" d="100"/>
        </p:scale>
        <p:origin x="-67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F1F1-997A-47AA-A3BA-358E161AB597}" type="datetimeFigureOut">
              <a:rPr lang="ru-RU" smtClean="0"/>
              <a:pPr/>
              <a:t>29.10.2010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36C1-FA98-4C65-AC54-9D6015CADA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F1F1-997A-47AA-A3BA-358E161AB597}" type="datetimeFigureOut">
              <a:rPr lang="ru-RU" smtClean="0"/>
              <a:pPr/>
              <a:t>29.10.2010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36C1-FA98-4C65-AC54-9D6015CAD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F1F1-997A-47AA-A3BA-358E161AB597}" type="datetimeFigureOut">
              <a:rPr lang="ru-RU" smtClean="0"/>
              <a:pPr/>
              <a:t>29.10.2010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36C1-FA98-4C65-AC54-9D6015CAD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F1F1-997A-47AA-A3BA-358E161AB597}" type="datetimeFigureOut">
              <a:rPr lang="ru-RU" smtClean="0"/>
              <a:pPr/>
              <a:t>29.10.2010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36C1-FA98-4C65-AC54-9D6015CAD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F1F1-997A-47AA-A3BA-358E161AB597}" type="datetimeFigureOut">
              <a:rPr lang="ru-RU" smtClean="0"/>
              <a:pPr/>
              <a:t>29.10.2010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D6936C1-FA98-4C65-AC54-9D6015CAD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F1F1-997A-47AA-A3BA-358E161AB597}" type="datetimeFigureOut">
              <a:rPr lang="ru-RU" smtClean="0"/>
              <a:pPr/>
              <a:t>29.10.2010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36C1-FA98-4C65-AC54-9D6015CAD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F1F1-997A-47AA-A3BA-358E161AB597}" type="datetimeFigureOut">
              <a:rPr lang="ru-RU" smtClean="0"/>
              <a:pPr/>
              <a:t>29.10.2010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36C1-FA98-4C65-AC54-9D6015CAD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F1F1-997A-47AA-A3BA-358E161AB597}" type="datetimeFigureOut">
              <a:rPr lang="ru-RU" smtClean="0"/>
              <a:pPr/>
              <a:t>29.10.2010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36C1-FA98-4C65-AC54-9D6015CAD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F1F1-997A-47AA-A3BA-358E161AB597}" type="datetimeFigureOut">
              <a:rPr lang="ru-RU" smtClean="0"/>
              <a:pPr/>
              <a:t>29.10.2010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36C1-FA98-4C65-AC54-9D6015CAD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F1F1-997A-47AA-A3BA-358E161AB597}" type="datetimeFigureOut">
              <a:rPr lang="ru-RU" smtClean="0"/>
              <a:pPr/>
              <a:t>29.10.2010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36C1-FA98-4C65-AC54-9D6015CAD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F1F1-997A-47AA-A3BA-358E161AB597}" type="datetimeFigureOut">
              <a:rPr lang="ru-RU" smtClean="0"/>
              <a:pPr/>
              <a:t>29.10.2010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36C1-FA98-4C65-AC54-9D6015CAD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4ABF1F1-997A-47AA-A3BA-358E161AB597}" type="datetimeFigureOut">
              <a:rPr lang="ru-RU" smtClean="0"/>
              <a:pPr/>
              <a:t>29.10.2010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6936C1-FA98-4C65-AC54-9D6015CAD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Microsoft_Office_Word_97_-_20031.doc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214290"/>
            <a:ext cx="49207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УРОК-ПУТЕШЕСТВИЕ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КАМЧАТКЕ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86446" cy="4629150"/>
          </a:xfrm>
          <a:prstGeom prst="rect">
            <a:avLst/>
          </a:prstGeom>
        </p:spPr>
      </p:pic>
      <p:pic>
        <p:nvPicPr>
          <p:cNvPr id="4" name="Рисунок 3" descr="0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2786058"/>
            <a:ext cx="5643570" cy="4071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00000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90600"/>
            <a:ext cx="73152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0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977"/>
            <a:ext cx="9144000" cy="6302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0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09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blipFill>
            <a:blip r:embed="rId3"/>
            <a:stretch>
              <a:fillRect/>
            </a:stretch>
          </a:blipFill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«Долина гейзеров» – слово экскурсовода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Выполнить упражнение 389</a:t>
            </a: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857752" y="2857496"/>
          <a:ext cx="3790950" cy="2928938"/>
        </p:xfrm>
        <a:graphic>
          <a:graphicData uri="http://schemas.openxmlformats.org/presentationml/2006/ole">
            <p:oleObj spid="_x0000_s1026" name="Document" r:id="rId4" imgW="2844212" imgH="4161389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IGMA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14290"/>
            <a:ext cx="5500726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5339"/>
            <a:ext cx="9144000" cy="6347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amchat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357430"/>
            <a:ext cx="2720340" cy="4242816"/>
          </a:xfrm>
          <a:prstGeom prst="rect">
            <a:avLst/>
          </a:prstGeom>
        </p:spPr>
      </p:pic>
      <p:pic>
        <p:nvPicPr>
          <p:cNvPr id="4" name="Рисунок 3" descr="KAM-SA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071810"/>
            <a:ext cx="3520096" cy="2640072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РЕЛЬЕФ КАМЧАТКИ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СИМВОЛЫ КАМЧАТКИ</a:t>
            </a:r>
            <a:endParaRPr lang="ru-RU" dirty="0"/>
          </a:p>
        </p:txBody>
      </p:sp>
      <p:pic>
        <p:nvPicPr>
          <p:cNvPr id="3" name="Рисунок 2" descr="ключевско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214422"/>
            <a:ext cx="8786842" cy="52864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472" y="1285860"/>
            <a:ext cx="5357850" cy="12311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КЛЮЧЕВСКАЯ СОПКА </a:t>
            </a:r>
          </a:p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4750 </a:t>
            </a:r>
            <a: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МЕТРОВ</a:t>
            </a:r>
            <a:endParaRPr lang="ru-RU" sz="2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рякск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6116" y="5715016"/>
            <a:ext cx="4714908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КОРЯКСКИЙ ВУЛКАН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3456 </a:t>
            </a:r>
            <a: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МЕТРОВ</a:t>
            </a:r>
            <a:endParaRPr lang="ru-RU" sz="2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оноцки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28"/>
            <a:ext cx="9144000" cy="58157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86314" y="5357826"/>
            <a:ext cx="4143404" cy="12311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КРОНОЦКИЙ ВУЛКАН 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3528 </a:t>
            </a:r>
            <a: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МЕТРОВ</a:t>
            </a:r>
          </a:p>
          <a:p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ПРИРОДА КАМЧАТКИ</a:t>
            </a:r>
            <a:endParaRPr lang="ru-RU" dirty="0"/>
          </a:p>
        </p:txBody>
      </p:sp>
      <p:pic>
        <p:nvPicPr>
          <p:cNvPr id="4" name="Рисунок 3" descr="p0000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500174"/>
            <a:ext cx="5238750" cy="3762375"/>
          </a:xfrm>
          <a:prstGeom prst="rect">
            <a:avLst/>
          </a:prstGeom>
        </p:spPr>
      </p:pic>
      <p:pic>
        <p:nvPicPr>
          <p:cNvPr id="8" name="Рисунок 7" descr="береза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02500" y="2285992"/>
            <a:ext cx="3741500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139</TotalTime>
  <Words>34</Words>
  <Application>Microsoft Office PowerPoint</Application>
  <PresentationFormat>Экран (4:3)</PresentationFormat>
  <Paragraphs>16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Апекс</vt:lpstr>
      <vt:lpstr>Document</vt:lpstr>
      <vt:lpstr>Слайд 1</vt:lpstr>
      <vt:lpstr>Слайд 2</vt:lpstr>
      <vt:lpstr>Слайд 3</vt:lpstr>
      <vt:lpstr>Слайд 4</vt:lpstr>
      <vt:lpstr>РЕЛЬЕФ КАМЧАТКИ</vt:lpstr>
      <vt:lpstr>СИМВОЛЫ КАМЧАТКИ</vt:lpstr>
      <vt:lpstr>Слайд 7</vt:lpstr>
      <vt:lpstr>Слайд 8</vt:lpstr>
      <vt:lpstr>ПРИРОДА КАМЧАТКИ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ДОМАШНЕЕ ЗАДАНИЕ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XTreme</cp:lastModifiedBy>
  <cp:revision>16</cp:revision>
  <dcterms:created xsi:type="dcterms:W3CDTF">2009-02-05T16:26:08Z</dcterms:created>
  <dcterms:modified xsi:type="dcterms:W3CDTF">2010-10-29T09:29:35Z</dcterms:modified>
</cp:coreProperties>
</file>