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671" r:id="rId2"/>
  </p:sldMasterIdLst>
  <p:sldIdLst>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charset="0"/>
        <a:ea typeface="+mn-ea"/>
        <a:cs typeface="+mn-cs"/>
      </a:defRPr>
    </a:lvl1pPr>
    <a:lvl2pPr marL="457200" algn="l" rtl="0" fontAlgn="base">
      <a:spcBef>
        <a:spcPct val="0"/>
      </a:spcBef>
      <a:spcAft>
        <a:spcPct val="0"/>
      </a:spcAft>
      <a:defRPr kern="1200">
        <a:solidFill>
          <a:schemeClr val="tx1"/>
        </a:solidFill>
        <a:latin typeface="Tahoma" charset="0"/>
        <a:ea typeface="+mn-ea"/>
        <a:cs typeface="+mn-cs"/>
      </a:defRPr>
    </a:lvl2pPr>
    <a:lvl3pPr marL="914400" algn="l" rtl="0" fontAlgn="base">
      <a:spcBef>
        <a:spcPct val="0"/>
      </a:spcBef>
      <a:spcAft>
        <a:spcPct val="0"/>
      </a:spcAft>
      <a:defRPr kern="1200">
        <a:solidFill>
          <a:schemeClr val="tx1"/>
        </a:solidFill>
        <a:latin typeface="Tahoma" charset="0"/>
        <a:ea typeface="+mn-ea"/>
        <a:cs typeface="+mn-cs"/>
      </a:defRPr>
    </a:lvl3pPr>
    <a:lvl4pPr marL="1371600" algn="l" rtl="0" fontAlgn="base">
      <a:spcBef>
        <a:spcPct val="0"/>
      </a:spcBef>
      <a:spcAft>
        <a:spcPct val="0"/>
      </a:spcAft>
      <a:defRPr kern="1200">
        <a:solidFill>
          <a:schemeClr val="tx1"/>
        </a:solidFill>
        <a:latin typeface="Tahoma" charset="0"/>
        <a:ea typeface="+mn-ea"/>
        <a:cs typeface="+mn-cs"/>
      </a:defRPr>
    </a:lvl4pPr>
    <a:lvl5pPr marL="1828800" algn="l" rtl="0" fontAlgn="base">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6" d="100"/>
          <a:sy n="66" d="100"/>
        </p:scale>
        <p:origin x="-456" y="3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633413" y="798513"/>
            <a:ext cx="7542213" cy="6029325"/>
            <a:chOff x="-384" y="480"/>
            <a:chExt cx="4751" cy="3798"/>
          </a:xfrm>
        </p:grpSpPr>
        <p:grpSp>
          <p:nvGrpSpPr>
            <p:cNvPr id="5" name="Group 3"/>
            <p:cNvGrpSpPr>
              <a:grpSpLocks/>
            </p:cNvGrpSpPr>
            <p:nvPr/>
          </p:nvGrpSpPr>
          <p:grpSpPr bwMode="auto">
            <a:xfrm>
              <a:off x="-384" y="480"/>
              <a:ext cx="4751" cy="3798"/>
              <a:chOff x="0" y="522"/>
              <a:chExt cx="4751" cy="3798"/>
            </a:xfrm>
          </p:grpSpPr>
          <p:grpSp>
            <p:nvGrpSpPr>
              <p:cNvPr id="19" name="Group 4"/>
              <p:cNvGrpSpPr>
                <a:grpSpLocks/>
              </p:cNvGrpSpPr>
              <p:nvPr userDrawn="1"/>
            </p:nvGrpSpPr>
            <p:grpSpPr bwMode="auto">
              <a:xfrm>
                <a:off x="0" y="522"/>
                <a:ext cx="4751" cy="3794"/>
                <a:chOff x="0" y="522"/>
                <a:chExt cx="4751" cy="3794"/>
              </a:xfrm>
            </p:grpSpPr>
            <p:sp>
              <p:nvSpPr>
                <p:cNvPr id="33" name="Freeform 5"/>
                <p:cNvSpPr>
                  <a:spLocks/>
                </p:cNvSpPr>
                <p:nvPr userDrawn="1"/>
              </p:nvSpPr>
              <p:spPr bwMode="hidden">
                <a:xfrm>
                  <a:off x="628" y="1241"/>
                  <a:ext cx="3281" cy="3075"/>
                </a:xfrm>
                <a:custGeom>
                  <a:avLst/>
                  <a:gdLst/>
                  <a:ahLst/>
                  <a:cxnLst>
                    <a:cxn ang="0">
                      <a:pos x="502" y="1990"/>
                    </a:cxn>
                    <a:cxn ang="0">
                      <a:pos x="186" y="1474"/>
                    </a:cxn>
                    <a:cxn ang="0">
                      <a:pos x="66" y="1169"/>
                    </a:cxn>
                    <a:cxn ang="0">
                      <a:pos x="12" y="875"/>
                    </a:cxn>
                    <a:cxn ang="0">
                      <a:pos x="18" y="611"/>
                    </a:cxn>
                    <a:cxn ang="0">
                      <a:pos x="84" y="389"/>
                    </a:cxn>
                    <a:cxn ang="0">
                      <a:pos x="209" y="216"/>
                    </a:cxn>
                    <a:cxn ang="0">
                      <a:pos x="508" y="42"/>
                    </a:cxn>
                    <a:cxn ang="0">
                      <a:pos x="891" y="6"/>
                    </a:cxn>
                    <a:cxn ang="0">
                      <a:pos x="1334" y="102"/>
                    </a:cxn>
                    <a:cxn ang="0">
                      <a:pos x="1806" y="324"/>
                    </a:cxn>
                    <a:cxn ang="0">
                      <a:pos x="2272" y="659"/>
                    </a:cxn>
                    <a:cxn ang="0">
                      <a:pos x="2769" y="1187"/>
                    </a:cxn>
                    <a:cxn ang="0">
                      <a:pos x="3085" y="1702"/>
                    </a:cxn>
                    <a:cxn ang="0">
                      <a:pos x="3205" y="2008"/>
                    </a:cxn>
                    <a:cxn ang="0">
                      <a:pos x="3259" y="2302"/>
                    </a:cxn>
                    <a:cxn ang="0">
                      <a:pos x="3253" y="2565"/>
                    </a:cxn>
                    <a:cxn ang="0">
                      <a:pos x="3187" y="2781"/>
                    </a:cxn>
                    <a:cxn ang="0">
                      <a:pos x="3068" y="2961"/>
                    </a:cxn>
                    <a:cxn ang="0">
                      <a:pos x="2918" y="3075"/>
                    </a:cxn>
                    <a:cxn ang="0">
                      <a:pos x="3068" y="2967"/>
                    </a:cxn>
                    <a:cxn ang="0">
                      <a:pos x="3193" y="2787"/>
                    </a:cxn>
                    <a:cxn ang="0">
                      <a:pos x="3259" y="2565"/>
                    </a:cxn>
                    <a:cxn ang="0">
                      <a:pos x="3265" y="2302"/>
                    </a:cxn>
                    <a:cxn ang="0">
                      <a:pos x="3211" y="2008"/>
                    </a:cxn>
                    <a:cxn ang="0">
                      <a:pos x="3091" y="1702"/>
                    </a:cxn>
                    <a:cxn ang="0">
                      <a:pos x="2775" y="1181"/>
                    </a:cxn>
                    <a:cxn ang="0">
                      <a:pos x="2278" y="653"/>
                    </a:cxn>
                    <a:cxn ang="0">
                      <a:pos x="1806" y="318"/>
                    </a:cxn>
                    <a:cxn ang="0">
                      <a:pos x="1334" y="96"/>
                    </a:cxn>
                    <a:cxn ang="0">
                      <a:pos x="891" y="0"/>
                    </a:cxn>
                    <a:cxn ang="0">
                      <a:pos x="502" y="36"/>
                    </a:cxn>
                    <a:cxn ang="0">
                      <a:pos x="204" y="210"/>
                    </a:cxn>
                    <a:cxn ang="0">
                      <a:pos x="78" y="389"/>
                    </a:cxn>
                    <a:cxn ang="0">
                      <a:pos x="12" y="611"/>
                    </a:cxn>
                    <a:cxn ang="0">
                      <a:pos x="6" y="875"/>
                    </a:cxn>
                    <a:cxn ang="0">
                      <a:pos x="60" y="1169"/>
                    </a:cxn>
                    <a:cxn ang="0">
                      <a:pos x="180" y="1474"/>
                    </a:cxn>
                    <a:cxn ang="0">
                      <a:pos x="353" y="1786"/>
                    </a:cxn>
                    <a:cxn ang="0">
                      <a:pos x="849" y="2380"/>
                    </a:cxn>
                    <a:cxn ang="0">
                      <a:pos x="1244" y="2709"/>
                    </a:cxn>
                    <a:cxn ang="0">
                      <a:pos x="1656" y="2961"/>
                    </a:cxn>
                    <a:cxn ang="0">
                      <a:pos x="1937" y="3075"/>
                    </a:cxn>
                    <a:cxn ang="0">
                      <a:pos x="1525" y="2889"/>
                    </a:cxn>
                    <a:cxn ang="0">
                      <a:pos x="1118" y="2607"/>
                    </a:cxn>
                    <a:cxn ang="0">
                      <a:pos x="849" y="2380"/>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lnTo>
                        <a:pt x="849" y="2380"/>
                      </a:lnTo>
                      <a:close/>
                    </a:path>
                  </a:pathLst>
                </a:custGeom>
                <a:solidFill>
                  <a:schemeClr val="accent2"/>
                </a:solidFill>
                <a:ln w="9525">
                  <a:noFill/>
                  <a:round/>
                  <a:headEnd/>
                  <a:tailEnd/>
                </a:ln>
              </p:spPr>
              <p:txBody>
                <a:bodyPr/>
                <a:lstStyle/>
                <a:p>
                  <a:pPr>
                    <a:defRPr/>
                  </a:pPr>
                  <a:endParaRPr lang="ru-RU"/>
                </a:p>
              </p:txBody>
            </p:sp>
            <p:grpSp>
              <p:nvGrpSpPr>
                <p:cNvPr id="34" name="Group 6"/>
                <p:cNvGrpSpPr>
                  <a:grpSpLocks/>
                </p:cNvGrpSpPr>
                <p:nvPr userDrawn="1"/>
              </p:nvGrpSpPr>
              <p:grpSpPr bwMode="auto">
                <a:xfrm>
                  <a:off x="0" y="522"/>
                  <a:ext cx="4751" cy="3794"/>
                  <a:chOff x="0" y="522"/>
                  <a:chExt cx="4751" cy="3794"/>
                </a:xfrm>
              </p:grpSpPr>
              <p:sp>
                <p:nvSpPr>
                  <p:cNvPr id="35" name="Freeform 7"/>
                  <p:cNvSpPr>
                    <a:spLocks/>
                  </p:cNvSpPr>
                  <p:nvPr userDrawn="1"/>
                </p:nvSpPr>
                <p:spPr bwMode="hidden">
                  <a:xfrm>
                    <a:off x="400" y="815"/>
                    <a:ext cx="3964" cy="3501"/>
                  </a:xfrm>
                  <a:custGeom>
                    <a:avLst/>
                    <a:gdLst/>
                    <a:ahLst/>
                    <a:cxnLst>
                      <a:cxn ang="0">
                        <a:pos x="3946" y="2860"/>
                      </a:cxn>
                      <a:cxn ang="0">
                        <a:pos x="3910" y="2614"/>
                      </a:cxn>
                      <a:cxn ang="0">
                        <a:pos x="3839" y="2368"/>
                      </a:cxn>
                      <a:cxn ang="0">
                        <a:pos x="3731" y="2110"/>
                      </a:cxn>
                      <a:cxn ang="0">
                        <a:pos x="3593" y="1853"/>
                      </a:cxn>
                      <a:cxn ang="0">
                        <a:pos x="3432" y="1595"/>
                      </a:cxn>
                      <a:cxn ang="0">
                        <a:pos x="3241" y="1343"/>
                      </a:cxn>
                      <a:cxn ang="0">
                        <a:pos x="3025" y="1103"/>
                      </a:cxn>
                      <a:cxn ang="0">
                        <a:pos x="2721" y="815"/>
                      </a:cxn>
                      <a:cxn ang="0">
                        <a:pos x="2332" y="522"/>
                      </a:cxn>
                      <a:cxn ang="0">
                        <a:pos x="1943" y="288"/>
                      </a:cxn>
                      <a:cxn ang="0">
                        <a:pos x="1555" y="126"/>
                      </a:cxn>
                      <a:cxn ang="0">
                        <a:pos x="1184" y="24"/>
                      </a:cxn>
                      <a:cxn ang="0">
                        <a:pos x="837" y="0"/>
                      </a:cxn>
                      <a:cxn ang="0">
                        <a:pos x="526" y="48"/>
                      </a:cxn>
                      <a:cxn ang="0">
                        <a:pos x="263" y="174"/>
                      </a:cxn>
                      <a:cxn ang="0">
                        <a:pos x="114" y="312"/>
                      </a:cxn>
                      <a:cxn ang="0">
                        <a:pos x="0" y="486"/>
                      </a:cxn>
                      <a:cxn ang="0">
                        <a:pos x="72" y="372"/>
                      </a:cxn>
                      <a:cxn ang="0">
                        <a:pos x="269" y="174"/>
                      </a:cxn>
                      <a:cxn ang="0">
                        <a:pos x="526" y="48"/>
                      </a:cxn>
                      <a:cxn ang="0">
                        <a:pos x="837" y="6"/>
                      </a:cxn>
                      <a:cxn ang="0">
                        <a:pos x="1184" y="30"/>
                      </a:cxn>
                      <a:cxn ang="0">
                        <a:pos x="1555" y="132"/>
                      </a:cxn>
                      <a:cxn ang="0">
                        <a:pos x="1943" y="294"/>
                      </a:cxn>
                      <a:cxn ang="0">
                        <a:pos x="2332" y="528"/>
                      </a:cxn>
                      <a:cxn ang="0">
                        <a:pos x="2715" y="821"/>
                      </a:cxn>
                      <a:cxn ang="0">
                        <a:pos x="3127" y="1223"/>
                      </a:cxn>
                      <a:cxn ang="0">
                        <a:pos x="3336" y="1469"/>
                      </a:cxn>
                      <a:cxn ang="0">
                        <a:pos x="3510" y="1727"/>
                      </a:cxn>
                      <a:cxn ang="0">
                        <a:pos x="3665" y="1984"/>
                      </a:cxn>
                      <a:cxn ang="0">
                        <a:pos x="3785" y="2236"/>
                      </a:cxn>
                      <a:cxn ang="0">
                        <a:pos x="3875" y="2494"/>
                      </a:cxn>
                      <a:cxn ang="0">
                        <a:pos x="3934" y="2740"/>
                      </a:cxn>
                      <a:cxn ang="0">
                        <a:pos x="3952" y="2973"/>
                      </a:cxn>
                      <a:cxn ang="0">
                        <a:pos x="3922" y="3255"/>
                      </a:cxn>
                      <a:cxn ang="0">
                        <a:pos x="3833" y="3501"/>
                      </a:cxn>
                      <a:cxn ang="0">
                        <a:pos x="3886" y="3387"/>
                      </a:cxn>
                      <a:cxn ang="0">
                        <a:pos x="3946" y="3123"/>
                      </a:cxn>
                      <a:cxn ang="0">
                        <a:pos x="3952" y="2973"/>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33" y="3501"/>
                        </a:lnTo>
                        <a:lnTo>
                          <a:pt x="3886" y="3387"/>
                        </a:lnTo>
                        <a:lnTo>
                          <a:pt x="3928" y="3255"/>
                        </a:lnTo>
                        <a:lnTo>
                          <a:pt x="3946" y="3123"/>
                        </a:lnTo>
                        <a:lnTo>
                          <a:pt x="3952" y="2973"/>
                        </a:lnTo>
                        <a:lnTo>
                          <a:pt x="3952" y="2973"/>
                        </a:lnTo>
                        <a:close/>
                      </a:path>
                    </a:pathLst>
                  </a:custGeom>
                  <a:solidFill>
                    <a:schemeClr val="accent2"/>
                  </a:solidFill>
                  <a:ln w="9525">
                    <a:noFill/>
                    <a:round/>
                    <a:headEnd/>
                    <a:tailEnd/>
                  </a:ln>
                </p:spPr>
                <p:txBody>
                  <a:bodyPr/>
                  <a:lstStyle/>
                  <a:p>
                    <a:pPr>
                      <a:defRPr/>
                    </a:pPr>
                    <a:endParaRPr lang="ru-RU"/>
                  </a:p>
                </p:txBody>
              </p:sp>
              <p:sp>
                <p:nvSpPr>
                  <p:cNvPr id="36" name="Freeform 8"/>
                  <p:cNvSpPr>
                    <a:spLocks/>
                  </p:cNvSpPr>
                  <p:nvPr userDrawn="1"/>
                </p:nvSpPr>
                <p:spPr bwMode="hidden">
                  <a:xfrm>
                    <a:off x="406" y="953"/>
                    <a:ext cx="3803" cy="3363"/>
                  </a:xfrm>
                  <a:custGeom>
                    <a:avLst/>
                    <a:gdLst/>
                    <a:ahLst/>
                    <a:cxnLst>
                      <a:cxn ang="0">
                        <a:pos x="676" y="2416"/>
                      </a:cxn>
                      <a:cxn ang="0">
                        <a:pos x="419" y="2062"/>
                      </a:cxn>
                      <a:cxn ang="0">
                        <a:pos x="215" y="1703"/>
                      </a:cxn>
                      <a:cxn ang="0">
                        <a:pos x="78" y="1343"/>
                      </a:cxn>
                      <a:cxn ang="0">
                        <a:pos x="12" y="1001"/>
                      </a:cxn>
                      <a:cxn ang="0">
                        <a:pos x="18" y="701"/>
                      </a:cxn>
                      <a:cxn ang="0">
                        <a:pos x="96" y="450"/>
                      </a:cxn>
                      <a:cxn ang="0">
                        <a:pos x="239" y="246"/>
                      </a:cxn>
                      <a:cxn ang="0">
                        <a:pos x="580" y="48"/>
                      </a:cxn>
                      <a:cxn ang="0">
                        <a:pos x="1028" y="6"/>
                      </a:cxn>
                      <a:cxn ang="0">
                        <a:pos x="1543" y="120"/>
                      </a:cxn>
                      <a:cxn ang="0">
                        <a:pos x="2087" y="378"/>
                      </a:cxn>
                      <a:cxn ang="0">
                        <a:pos x="2631" y="773"/>
                      </a:cxn>
                      <a:cxn ang="0">
                        <a:pos x="3115" y="1265"/>
                      </a:cxn>
                      <a:cxn ang="0">
                        <a:pos x="3378" y="1625"/>
                      </a:cxn>
                      <a:cxn ang="0">
                        <a:pos x="3582" y="1984"/>
                      </a:cxn>
                      <a:cxn ang="0">
                        <a:pos x="3719" y="2344"/>
                      </a:cxn>
                      <a:cxn ang="0">
                        <a:pos x="3785" y="2686"/>
                      </a:cxn>
                      <a:cxn ang="0">
                        <a:pos x="3749" y="3105"/>
                      </a:cxn>
                      <a:cxn ang="0">
                        <a:pos x="3629" y="3363"/>
                      </a:cxn>
                      <a:cxn ang="0">
                        <a:pos x="3779" y="2967"/>
                      </a:cxn>
                      <a:cxn ang="0">
                        <a:pos x="3791" y="2794"/>
                      </a:cxn>
                      <a:cxn ang="0">
                        <a:pos x="3749" y="2458"/>
                      </a:cxn>
                      <a:cxn ang="0">
                        <a:pos x="3635" y="2104"/>
                      </a:cxn>
                      <a:cxn ang="0">
                        <a:pos x="3456" y="1739"/>
                      </a:cxn>
                      <a:cxn ang="0">
                        <a:pos x="3211" y="1385"/>
                      </a:cxn>
                      <a:cxn ang="0">
                        <a:pos x="2804" y="929"/>
                      </a:cxn>
                      <a:cxn ang="0">
                        <a:pos x="2272" y="492"/>
                      </a:cxn>
                      <a:cxn ang="0">
                        <a:pos x="1722" y="192"/>
                      </a:cxn>
                      <a:cxn ang="0">
                        <a:pos x="1190" y="24"/>
                      </a:cxn>
                      <a:cxn ang="0">
                        <a:pos x="717" y="12"/>
                      </a:cxn>
                      <a:cxn ang="0">
                        <a:pos x="335" y="162"/>
                      </a:cxn>
                      <a:cxn ang="0">
                        <a:pos x="132" y="378"/>
                      </a:cxn>
                      <a:cxn ang="0">
                        <a:pos x="36" y="612"/>
                      </a:cxn>
                      <a:cxn ang="0">
                        <a:pos x="0" y="893"/>
                      </a:cxn>
                      <a:cxn ang="0">
                        <a:pos x="42" y="1229"/>
                      </a:cxn>
                      <a:cxn ang="0">
                        <a:pos x="161" y="1583"/>
                      </a:cxn>
                      <a:cxn ang="0">
                        <a:pos x="341" y="1942"/>
                      </a:cxn>
                      <a:cxn ang="0">
                        <a:pos x="580" y="2302"/>
                      </a:cxn>
                      <a:cxn ang="0">
                        <a:pos x="987" y="2758"/>
                      </a:cxn>
                      <a:cxn ang="0">
                        <a:pos x="1596" y="3237"/>
                      </a:cxn>
                      <a:cxn ang="0">
                        <a:pos x="1596" y="3237"/>
                      </a:cxn>
                      <a:cxn ang="0">
                        <a:pos x="993" y="2758"/>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lnTo>
                          <a:pt x="993" y="2758"/>
                        </a:lnTo>
                        <a:close/>
                      </a:path>
                    </a:pathLst>
                  </a:custGeom>
                  <a:solidFill>
                    <a:schemeClr val="accent2"/>
                  </a:solidFill>
                  <a:ln w="9525">
                    <a:noFill/>
                    <a:round/>
                    <a:headEnd/>
                    <a:tailEnd/>
                  </a:ln>
                </p:spPr>
                <p:txBody>
                  <a:bodyPr/>
                  <a:lstStyle/>
                  <a:p>
                    <a:pPr>
                      <a:defRPr/>
                    </a:pPr>
                    <a:endParaRPr lang="ru-RU"/>
                  </a:p>
                </p:txBody>
              </p:sp>
              <p:sp>
                <p:nvSpPr>
                  <p:cNvPr id="37" name="Freeform 9"/>
                  <p:cNvSpPr>
                    <a:spLocks/>
                  </p:cNvSpPr>
                  <p:nvPr userDrawn="1"/>
                </p:nvSpPr>
                <p:spPr bwMode="hidden">
                  <a:xfrm>
                    <a:off x="514" y="1091"/>
                    <a:ext cx="3538" cy="3225"/>
                  </a:xfrm>
                  <a:custGeom>
                    <a:avLst/>
                    <a:gdLst/>
                    <a:ahLst/>
                    <a:cxnLst>
                      <a:cxn ang="0">
                        <a:pos x="538" y="2146"/>
                      </a:cxn>
                      <a:cxn ang="0">
                        <a:pos x="317" y="1816"/>
                      </a:cxn>
                      <a:cxn ang="0">
                        <a:pos x="149" y="1481"/>
                      </a:cxn>
                      <a:cxn ang="0">
                        <a:pos x="41" y="1151"/>
                      </a:cxn>
                      <a:cxn ang="0">
                        <a:pos x="0" y="839"/>
                      </a:cxn>
                      <a:cxn ang="0">
                        <a:pos x="30" y="575"/>
                      </a:cxn>
                      <a:cxn ang="0">
                        <a:pos x="125" y="354"/>
                      </a:cxn>
                      <a:cxn ang="0">
                        <a:pos x="317" y="150"/>
                      </a:cxn>
                      <a:cxn ang="0">
                        <a:pos x="669" y="12"/>
                      </a:cxn>
                      <a:cxn ang="0">
                        <a:pos x="1112" y="24"/>
                      </a:cxn>
                      <a:cxn ang="0">
                        <a:pos x="1608" y="174"/>
                      </a:cxn>
                      <a:cxn ang="0">
                        <a:pos x="2116" y="456"/>
                      </a:cxn>
                      <a:cxn ang="0">
                        <a:pos x="2613" y="857"/>
                      </a:cxn>
                      <a:cxn ang="0">
                        <a:pos x="3073" y="1391"/>
                      </a:cxn>
                      <a:cxn ang="0">
                        <a:pos x="3276" y="1726"/>
                      </a:cxn>
                      <a:cxn ang="0">
                        <a:pos x="3426" y="2062"/>
                      </a:cxn>
                      <a:cxn ang="0">
                        <a:pos x="3509" y="2386"/>
                      </a:cxn>
                      <a:cxn ang="0">
                        <a:pos x="3521" y="2680"/>
                      </a:cxn>
                      <a:cxn ang="0">
                        <a:pos x="3474" y="2931"/>
                      </a:cxn>
                      <a:cxn ang="0">
                        <a:pos x="3360" y="3141"/>
                      </a:cxn>
                      <a:cxn ang="0">
                        <a:pos x="3282" y="3225"/>
                      </a:cxn>
                      <a:cxn ang="0">
                        <a:pos x="3312" y="3201"/>
                      </a:cxn>
                      <a:cxn ang="0">
                        <a:pos x="3444" y="3009"/>
                      </a:cxn>
                      <a:cxn ang="0">
                        <a:pos x="3515" y="2769"/>
                      </a:cxn>
                      <a:cxn ang="0">
                        <a:pos x="3521" y="2488"/>
                      </a:cxn>
                      <a:cxn ang="0">
                        <a:pos x="3462" y="2170"/>
                      </a:cxn>
                      <a:cxn ang="0">
                        <a:pos x="3336" y="1834"/>
                      </a:cxn>
                      <a:cxn ang="0">
                        <a:pos x="3145" y="1499"/>
                      </a:cxn>
                      <a:cxn ang="0">
                        <a:pos x="2816" y="1061"/>
                      </a:cxn>
                      <a:cxn ang="0">
                        <a:pos x="2284" y="575"/>
                      </a:cxn>
                      <a:cxn ang="0">
                        <a:pos x="1775" y="252"/>
                      </a:cxn>
                      <a:cxn ang="0">
                        <a:pos x="1273" y="60"/>
                      </a:cxn>
                      <a:cxn ang="0">
                        <a:pos x="807" y="0"/>
                      </a:cxn>
                      <a:cxn ang="0">
                        <a:pos x="418" y="84"/>
                      </a:cxn>
                      <a:cxn ang="0">
                        <a:pos x="167" y="288"/>
                      </a:cxn>
                      <a:cxn ang="0">
                        <a:pos x="53" y="498"/>
                      </a:cxn>
                      <a:cxn ang="0">
                        <a:pos x="0" y="749"/>
                      </a:cxn>
                      <a:cxn ang="0">
                        <a:pos x="18" y="1043"/>
                      </a:cxn>
                      <a:cxn ang="0">
                        <a:pos x="101" y="1373"/>
                      </a:cxn>
                      <a:cxn ang="0">
                        <a:pos x="251" y="1708"/>
                      </a:cxn>
                      <a:cxn ang="0">
                        <a:pos x="454" y="2038"/>
                      </a:cxn>
                      <a:cxn ang="0">
                        <a:pos x="914" y="2572"/>
                      </a:cxn>
                      <a:cxn ang="0">
                        <a:pos x="1255" y="2865"/>
                      </a:cxn>
                      <a:cxn ang="0">
                        <a:pos x="1608" y="3099"/>
                      </a:cxn>
                      <a:cxn ang="0">
                        <a:pos x="1853" y="3225"/>
                      </a:cxn>
                      <a:cxn ang="0">
                        <a:pos x="1494" y="3027"/>
                      </a:cxn>
                      <a:cxn ang="0">
                        <a:pos x="1142" y="2769"/>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lnTo>
                          <a:pt x="914" y="2572"/>
                        </a:lnTo>
                        <a:close/>
                      </a:path>
                    </a:pathLst>
                  </a:custGeom>
                  <a:solidFill>
                    <a:schemeClr val="accent2"/>
                  </a:solidFill>
                  <a:ln w="9525">
                    <a:noFill/>
                    <a:round/>
                    <a:headEnd/>
                    <a:tailEnd/>
                  </a:ln>
                </p:spPr>
                <p:txBody>
                  <a:bodyPr/>
                  <a:lstStyle/>
                  <a:p>
                    <a:pPr>
                      <a:defRPr/>
                    </a:pPr>
                    <a:endParaRPr lang="ru-RU"/>
                  </a:p>
                </p:txBody>
              </p:sp>
              <p:grpSp>
                <p:nvGrpSpPr>
                  <p:cNvPr id="38" name="Group 10"/>
                  <p:cNvGrpSpPr>
                    <a:grpSpLocks/>
                  </p:cNvGrpSpPr>
                  <p:nvPr userDrawn="1"/>
                </p:nvGrpSpPr>
                <p:grpSpPr bwMode="auto">
                  <a:xfrm>
                    <a:off x="0" y="522"/>
                    <a:ext cx="4751" cy="3794"/>
                    <a:chOff x="0" y="522"/>
                    <a:chExt cx="4751" cy="3794"/>
                  </a:xfrm>
                </p:grpSpPr>
                <p:sp>
                  <p:nvSpPr>
                    <p:cNvPr id="39" name="Freeform 11"/>
                    <p:cNvSpPr>
                      <a:spLocks/>
                    </p:cNvSpPr>
                    <p:nvPr userDrawn="1"/>
                  </p:nvSpPr>
                  <p:spPr bwMode="hidden">
                    <a:xfrm>
                      <a:off x="400" y="522"/>
                      <a:ext cx="4264" cy="3794"/>
                    </a:xfrm>
                    <a:custGeom>
                      <a:avLst/>
                      <a:gdLst/>
                      <a:ahLst/>
                      <a:cxnLst>
                        <a:cxn ang="0">
                          <a:pos x="4245" y="3237"/>
                        </a:cxn>
                        <a:cxn ang="0">
                          <a:pos x="4203" y="2961"/>
                        </a:cxn>
                        <a:cxn ang="0">
                          <a:pos x="4120" y="2679"/>
                        </a:cxn>
                        <a:cxn ang="0">
                          <a:pos x="4000" y="2391"/>
                        </a:cxn>
                        <a:cxn ang="0">
                          <a:pos x="3845" y="2098"/>
                        </a:cxn>
                        <a:cxn ang="0">
                          <a:pos x="3659" y="1810"/>
                        </a:cxn>
                        <a:cxn ang="0">
                          <a:pos x="3438" y="1528"/>
                        </a:cxn>
                        <a:cxn ang="0">
                          <a:pos x="3193" y="1252"/>
                        </a:cxn>
                        <a:cxn ang="0">
                          <a:pos x="2858" y="935"/>
                        </a:cxn>
                        <a:cxn ang="0">
                          <a:pos x="2434" y="605"/>
                        </a:cxn>
                        <a:cxn ang="0">
                          <a:pos x="1991" y="341"/>
                        </a:cxn>
                        <a:cxn ang="0">
                          <a:pos x="1549" y="143"/>
                        </a:cxn>
                        <a:cxn ang="0">
                          <a:pos x="1124" y="35"/>
                        </a:cxn>
                        <a:cxn ang="0">
                          <a:pos x="741" y="0"/>
                        </a:cxn>
                        <a:cxn ang="0">
                          <a:pos x="401" y="47"/>
                        </a:cxn>
                        <a:cxn ang="0">
                          <a:pos x="120" y="173"/>
                        </a:cxn>
                        <a:cxn ang="0">
                          <a:pos x="0" y="269"/>
                        </a:cxn>
                        <a:cxn ang="0">
                          <a:pos x="263" y="101"/>
                        </a:cxn>
                        <a:cxn ang="0">
                          <a:pos x="586" y="18"/>
                        </a:cxn>
                        <a:cxn ang="0">
                          <a:pos x="957" y="18"/>
                        </a:cxn>
                        <a:cxn ang="0">
                          <a:pos x="1357" y="95"/>
                        </a:cxn>
                        <a:cxn ang="0">
                          <a:pos x="1782" y="245"/>
                        </a:cxn>
                        <a:cxn ang="0">
                          <a:pos x="2212" y="467"/>
                        </a:cxn>
                        <a:cxn ang="0">
                          <a:pos x="2643" y="761"/>
                        </a:cxn>
                        <a:cxn ang="0">
                          <a:pos x="3061" y="1120"/>
                        </a:cxn>
                        <a:cxn ang="0">
                          <a:pos x="3318" y="1390"/>
                        </a:cxn>
                        <a:cxn ang="0">
                          <a:pos x="3552" y="1666"/>
                        </a:cxn>
                        <a:cxn ang="0">
                          <a:pos x="3755" y="1954"/>
                        </a:cxn>
                        <a:cxn ang="0">
                          <a:pos x="3922" y="2247"/>
                        </a:cxn>
                        <a:cxn ang="0">
                          <a:pos x="4060" y="2535"/>
                        </a:cxn>
                        <a:cxn ang="0">
                          <a:pos x="4162" y="2823"/>
                        </a:cxn>
                        <a:cxn ang="0">
                          <a:pos x="4221" y="3105"/>
                        </a:cxn>
                        <a:cxn ang="0">
                          <a:pos x="4245" y="3368"/>
                        </a:cxn>
                        <a:cxn ang="0">
                          <a:pos x="4233" y="3590"/>
                        </a:cxn>
                        <a:cxn ang="0">
                          <a:pos x="4185" y="3794"/>
                        </a:cxn>
                        <a:cxn ang="0">
                          <a:pos x="4215" y="3692"/>
                        </a:cxn>
                        <a:cxn ang="0">
                          <a:pos x="4245" y="3482"/>
                        </a:cxn>
                        <a:cxn ang="0">
                          <a:pos x="4251" y="3368"/>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185" y="3794"/>
                          </a:lnTo>
                          <a:lnTo>
                            <a:pt x="4215" y="3692"/>
                          </a:lnTo>
                          <a:lnTo>
                            <a:pt x="4239" y="3590"/>
                          </a:lnTo>
                          <a:lnTo>
                            <a:pt x="4245" y="3482"/>
                          </a:lnTo>
                          <a:lnTo>
                            <a:pt x="4251" y="3368"/>
                          </a:lnTo>
                          <a:lnTo>
                            <a:pt x="4251" y="3368"/>
                          </a:lnTo>
                          <a:close/>
                        </a:path>
                      </a:pathLst>
                    </a:custGeom>
                    <a:solidFill>
                      <a:schemeClr val="accent2"/>
                    </a:solidFill>
                    <a:ln w="9525">
                      <a:noFill/>
                      <a:round/>
                      <a:headEnd/>
                      <a:tailEnd/>
                    </a:ln>
                  </p:spPr>
                  <p:txBody>
                    <a:bodyPr/>
                    <a:lstStyle/>
                    <a:p>
                      <a:pPr>
                        <a:defRPr/>
                      </a:pPr>
                      <a:endParaRPr lang="ru-RU"/>
                    </a:p>
                  </p:txBody>
                </p:sp>
                <p:grpSp>
                  <p:nvGrpSpPr>
                    <p:cNvPr id="40" name="Group 12"/>
                    <p:cNvGrpSpPr>
                      <a:grpSpLocks/>
                    </p:cNvGrpSpPr>
                    <p:nvPr userDrawn="1"/>
                  </p:nvGrpSpPr>
                  <p:grpSpPr bwMode="auto">
                    <a:xfrm>
                      <a:off x="0" y="659"/>
                      <a:ext cx="4751" cy="3657"/>
                      <a:chOff x="0" y="659"/>
                      <a:chExt cx="4751" cy="3657"/>
                    </a:xfrm>
                  </p:grpSpPr>
                  <p:sp>
                    <p:nvSpPr>
                      <p:cNvPr id="41" name="Freeform 13"/>
                      <p:cNvSpPr>
                        <a:spLocks/>
                      </p:cNvSpPr>
                      <p:nvPr userDrawn="1"/>
                    </p:nvSpPr>
                    <p:spPr bwMode="hidden">
                      <a:xfrm>
                        <a:off x="400" y="659"/>
                        <a:ext cx="4121" cy="3657"/>
                      </a:xfrm>
                      <a:custGeom>
                        <a:avLst/>
                        <a:gdLst/>
                        <a:ahLst/>
                        <a:cxnLst>
                          <a:cxn ang="0">
                            <a:pos x="161" y="186"/>
                          </a:cxn>
                          <a:cxn ang="0">
                            <a:pos x="442" y="54"/>
                          </a:cxn>
                          <a:cxn ang="0">
                            <a:pos x="771" y="6"/>
                          </a:cxn>
                          <a:cxn ang="0">
                            <a:pos x="1136" y="36"/>
                          </a:cxn>
                          <a:cxn ang="0">
                            <a:pos x="1537" y="144"/>
                          </a:cxn>
                          <a:cxn ang="0">
                            <a:pos x="1949" y="324"/>
                          </a:cxn>
                          <a:cxn ang="0">
                            <a:pos x="2368" y="570"/>
                          </a:cxn>
                          <a:cxn ang="0">
                            <a:pos x="2780" y="888"/>
                          </a:cxn>
                          <a:cxn ang="0">
                            <a:pos x="3103" y="1193"/>
                          </a:cxn>
                          <a:cxn ang="0">
                            <a:pos x="3336" y="1451"/>
                          </a:cxn>
                          <a:cxn ang="0">
                            <a:pos x="3540" y="1721"/>
                          </a:cxn>
                          <a:cxn ang="0">
                            <a:pos x="3719" y="1997"/>
                          </a:cxn>
                          <a:cxn ang="0">
                            <a:pos x="3863" y="2272"/>
                          </a:cxn>
                          <a:cxn ang="0">
                            <a:pos x="3976" y="2548"/>
                          </a:cxn>
                          <a:cxn ang="0">
                            <a:pos x="4060" y="2818"/>
                          </a:cxn>
                          <a:cxn ang="0">
                            <a:pos x="4102" y="3070"/>
                          </a:cxn>
                          <a:cxn ang="0">
                            <a:pos x="4102" y="3321"/>
                          </a:cxn>
                          <a:cxn ang="0">
                            <a:pos x="4060" y="3549"/>
                          </a:cxn>
                          <a:cxn ang="0">
                            <a:pos x="4030" y="3657"/>
                          </a:cxn>
                          <a:cxn ang="0">
                            <a:pos x="4090" y="3447"/>
                          </a:cxn>
                          <a:cxn ang="0">
                            <a:pos x="4108" y="3213"/>
                          </a:cxn>
                          <a:cxn ang="0">
                            <a:pos x="4102" y="3070"/>
                          </a:cxn>
                          <a:cxn ang="0">
                            <a:pos x="4060" y="2812"/>
                          </a:cxn>
                          <a:cxn ang="0">
                            <a:pos x="3982" y="2548"/>
                          </a:cxn>
                          <a:cxn ang="0">
                            <a:pos x="3869" y="2272"/>
                          </a:cxn>
                          <a:cxn ang="0">
                            <a:pos x="3725" y="1997"/>
                          </a:cxn>
                          <a:cxn ang="0">
                            <a:pos x="3546" y="1721"/>
                          </a:cxn>
                          <a:cxn ang="0">
                            <a:pos x="3342" y="1451"/>
                          </a:cxn>
                          <a:cxn ang="0">
                            <a:pos x="3109" y="1187"/>
                          </a:cxn>
                          <a:cxn ang="0">
                            <a:pos x="2792" y="888"/>
                          </a:cxn>
                          <a:cxn ang="0">
                            <a:pos x="2386" y="576"/>
                          </a:cxn>
                          <a:cxn ang="0">
                            <a:pos x="1967" y="330"/>
                          </a:cxn>
                          <a:cxn ang="0">
                            <a:pos x="1543" y="144"/>
                          </a:cxn>
                          <a:cxn ang="0">
                            <a:pos x="1130" y="30"/>
                          </a:cxn>
                          <a:cxn ang="0">
                            <a:pos x="753" y="0"/>
                          </a:cxn>
                          <a:cxn ang="0">
                            <a:pos x="431" y="54"/>
                          </a:cxn>
                          <a:cxn ang="0">
                            <a:pos x="161" y="186"/>
                          </a:cxn>
                          <a:cxn ang="0">
                            <a:pos x="24" y="306"/>
                          </a:cxn>
                          <a:cxn ang="0">
                            <a:pos x="0" y="336"/>
                          </a:cxn>
                          <a:cxn ang="0">
                            <a:pos x="48" y="282"/>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lnTo>
                              <a:pt x="48" y="282"/>
                            </a:lnTo>
                            <a:close/>
                          </a:path>
                        </a:pathLst>
                      </a:custGeom>
                      <a:solidFill>
                        <a:schemeClr val="accent2"/>
                      </a:solidFill>
                      <a:ln w="9525">
                        <a:noFill/>
                        <a:round/>
                        <a:headEnd/>
                        <a:tailEnd/>
                      </a:ln>
                    </p:spPr>
                    <p:txBody>
                      <a:bodyPr/>
                      <a:lstStyle/>
                      <a:p>
                        <a:pPr>
                          <a:defRPr/>
                        </a:pPr>
                        <a:endParaRPr lang="ru-RU"/>
                      </a:p>
                    </p:txBody>
                  </p:sp>
                  <p:grpSp>
                    <p:nvGrpSpPr>
                      <p:cNvPr id="42" name="Group 14"/>
                      <p:cNvGrpSpPr>
                        <a:grpSpLocks/>
                      </p:cNvGrpSpPr>
                      <p:nvPr userDrawn="1"/>
                    </p:nvGrpSpPr>
                    <p:grpSpPr bwMode="auto">
                      <a:xfrm>
                        <a:off x="0" y="808"/>
                        <a:ext cx="4751" cy="3508"/>
                        <a:chOff x="-400" y="808"/>
                        <a:chExt cx="4751" cy="3508"/>
                      </a:xfrm>
                    </p:grpSpPr>
                    <p:sp>
                      <p:nvSpPr>
                        <p:cNvPr id="43"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ffectLst/>
                      </p:spPr>
                      <p:txBody>
                        <a:bodyPr/>
                        <a:lstStyle/>
                        <a:p>
                          <a:pPr>
                            <a:defRPr/>
                          </a:pPr>
                          <a:endParaRPr lang="ru-RU"/>
                        </a:p>
                      </p:txBody>
                    </p:sp>
                    <p:sp>
                      <p:nvSpPr>
                        <p:cNvPr id="44"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ffectLst/>
                      </p:spPr>
                      <p:txBody>
                        <a:bodyPr/>
                        <a:lstStyle/>
                        <a:p>
                          <a:pPr>
                            <a:defRPr/>
                          </a:pPr>
                          <a:endParaRPr lang="ru-RU"/>
                        </a:p>
                      </p:txBody>
                    </p:sp>
                    <p:sp>
                      <p:nvSpPr>
                        <p:cNvPr id="45"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ffectLst/>
                      </p:spPr>
                      <p:txBody>
                        <a:bodyPr/>
                        <a:lstStyle/>
                        <a:p>
                          <a:pPr>
                            <a:defRPr/>
                          </a:pPr>
                          <a:endParaRPr lang="ru-RU"/>
                        </a:p>
                      </p:txBody>
                    </p:sp>
                    <p:sp>
                      <p:nvSpPr>
                        <p:cNvPr id="46"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ffectLst/>
                      </p:spPr>
                      <p:txBody>
                        <a:bodyPr/>
                        <a:lstStyle/>
                        <a:p>
                          <a:pPr>
                            <a:defRPr/>
                          </a:pPr>
                          <a:endParaRPr lang="ru-RU"/>
                        </a:p>
                      </p:txBody>
                    </p:sp>
                    <p:sp>
                      <p:nvSpPr>
                        <p:cNvPr id="47"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ffectLst/>
                      </p:spPr>
                      <p:txBody>
                        <a:bodyPr/>
                        <a:lstStyle/>
                        <a:p>
                          <a:pPr>
                            <a:defRPr/>
                          </a:pPr>
                          <a:endParaRPr lang="ru-RU"/>
                        </a:p>
                      </p:txBody>
                    </p:sp>
                    <p:sp>
                      <p:nvSpPr>
                        <p:cNvPr id="48"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ffectLst/>
                      </p:spPr>
                      <p:txBody>
                        <a:bodyPr/>
                        <a:lstStyle/>
                        <a:p>
                          <a:pPr>
                            <a:defRPr/>
                          </a:pPr>
                          <a:endParaRPr lang="ru-RU"/>
                        </a:p>
                      </p:txBody>
                    </p:sp>
                    <p:sp>
                      <p:nvSpPr>
                        <p:cNvPr id="49"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ffectLst/>
                      </p:spPr>
                      <p:txBody>
                        <a:bodyPr/>
                        <a:lstStyle/>
                        <a:p>
                          <a:pPr>
                            <a:defRPr/>
                          </a:pPr>
                          <a:endParaRPr lang="ru-RU"/>
                        </a:p>
                      </p:txBody>
                    </p:sp>
                    <p:sp>
                      <p:nvSpPr>
                        <p:cNvPr id="50"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ffectLst/>
                      </p:spPr>
                      <p:txBody>
                        <a:bodyPr/>
                        <a:lstStyle/>
                        <a:p>
                          <a:pPr>
                            <a:defRPr/>
                          </a:pPr>
                          <a:endParaRPr lang="ru-RU"/>
                        </a:p>
                      </p:txBody>
                    </p:sp>
                    <p:sp>
                      <p:nvSpPr>
                        <p:cNvPr id="51"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ffectLst/>
                      </p:spPr>
                      <p:txBody>
                        <a:bodyPr/>
                        <a:lstStyle/>
                        <a:p>
                          <a:pPr>
                            <a:defRPr/>
                          </a:pPr>
                          <a:endParaRPr lang="ru-RU"/>
                        </a:p>
                      </p:txBody>
                    </p:sp>
                    <p:sp>
                      <p:nvSpPr>
                        <p:cNvPr id="52"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ffectLst/>
                      </p:spPr>
                      <p:txBody>
                        <a:bodyPr/>
                        <a:lstStyle/>
                        <a:p>
                          <a:pPr>
                            <a:defRPr/>
                          </a:pPr>
                          <a:endParaRPr lang="ru-RU"/>
                        </a:p>
                      </p:txBody>
                    </p:sp>
                    <p:sp>
                      <p:nvSpPr>
                        <p:cNvPr id="53"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ffectLst/>
                      </p:spPr>
                      <p:txBody>
                        <a:bodyPr/>
                        <a:lstStyle/>
                        <a:p>
                          <a:pPr>
                            <a:defRPr/>
                          </a:pPr>
                          <a:endParaRPr lang="ru-RU"/>
                        </a:p>
                      </p:txBody>
                    </p:sp>
                    <p:sp>
                      <p:nvSpPr>
                        <p:cNvPr id="54"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ffectLst/>
                      </p:spPr>
                      <p:txBody>
                        <a:bodyPr/>
                        <a:lstStyle/>
                        <a:p>
                          <a:pPr>
                            <a:defRPr/>
                          </a:pPr>
                          <a:endParaRPr lang="ru-RU"/>
                        </a:p>
                      </p:txBody>
                    </p:sp>
                    <p:sp>
                      <p:nvSpPr>
                        <p:cNvPr id="55"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ffectLst/>
                      </p:spPr>
                      <p:txBody>
                        <a:bodyPr/>
                        <a:lstStyle/>
                        <a:p>
                          <a:pPr>
                            <a:defRPr/>
                          </a:pPr>
                          <a:endParaRPr lang="ru-RU"/>
                        </a:p>
                      </p:txBody>
                    </p:sp>
                    <p:sp>
                      <p:nvSpPr>
                        <p:cNvPr id="56"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ffectLst/>
                      </p:spPr>
                      <p:txBody>
                        <a:bodyPr/>
                        <a:lstStyle/>
                        <a:p>
                          <a:pPr>
                            <a:defRPr/>
                          </a:pPr>
                          <a:endParaRPr lang="ru-RU"/>
                        </a:p>
                      </p:txBody>
                    </p:sp>
                    <p:sp>
                      <p:nvSpPr>
                        <p:cNvPr id="57"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ffectLst/>
                      </p:spPr>
                      <p:txBody>
                        <a:bodyPr/>
                        <a:lstStyle/>
                        <a:p>
                          <a:pPr>
                            <a:defRPr/>
                          </a:pPr>
                          <a:endParaRPr lang="ru-RU"/>
                        </a:p>
                      </p:txBody>
                    </p:sp>
                    <p:sp>
                      <p:nvSpPr>
                        <p:cNvPr id="58"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ffectLst/>
                      </p:spPr>
                      <p:txBody>
                        <a:bodyPr/>
                        <a:lstStyle/>
                        <a:p>
                          <a:pPr>
                            <a:defRPr/>
                          </a:pPr>
                          <a:endParaRPr lang="ru-RU"/>
                        </a:p>
                      </p:txBody>
                    </p:sp>
                    <p:sp>
                      <p:nvSpPr>
                        <p:cNvPr id="59"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ffectLst/>
                      </p:spPr>
                      <p:txBody>
                        <a:bodyPr/>
                        <a:lstStyle/>
                        <a:p>
                          <a:pPr>
                            <a:defRPr/>
                          </a:pPr>
                          <a:endParaRPr lang="ru-RU"/>
                        </a:p>
                      </p:txBody>
                    </p:sp>
                    <p:sp>
                      <p:nvSpPr>
                        <p:cNvPr id="60"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ffectLst/>
                      </p:spPr>
                      <p:txBody>
                        <a:bodyPr/>
                        <a:lstStyle/>
                        <a:p>
                          <a:pPr>
                            <a:defRPr/>
                          </a:pPr>
                          <a:endParaRPr lang="ru-RU"/>
                        </a:p>
                      </p:txBody>
                    </p:sp>
                    <p:sp>
                      <p:nvSpPr>
                        <p:cNvPr id="61"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ffectLst/>
                      </p:spPr>
                      <p:txBody>
                        <a:bodyPr/>
                        <a:lstStyle/>
                        <a:p>
                          <a:pPr>
                            <a:defRPr/>
                          </a:pPr>
                          <a:endParaRPr lang="ru-RU"/>
                        </a:p>
                      </p:txBody>
                    </p:sp>
                    <p:sp>
                      <p:nvSpPr>
                        <p:cNvPr id="62"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ffectLst/>
                      </p:spPr>
                      <p:txBody>
                        <a:bodyPr/>
                        <a:lstStyle/>
                        <a:p>
                          <a:pPr>
                            <a:defRPr/>
                          </a:pPr>
                          <a:endParaRPr lang="ru-RU"/>
                        </a:p>
                      </p:txBody>
                    </p:sp>
                    <p:sp>
                      <p:nvSpPr>
                        <p:cNvPr id="63"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ffectLst/>
                      </p:spPr>
                      <p:txBody>
                        <a:bodyPr/>
                        <a:lstStyle/>
                        <a:p>
                          <a:pPr>
                            <a:defRPr/>
                          </a:pPr>
                          <a:endParaRPr lang="ru-RU"/>
                        </a:p>
                      </p:txBody>
                    </p:sp>
                    <p:sp>
                      <p:nvSpPr>
                        <p:cNvPr id="64"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ffectLst/>
                      </p:spPr>
                      <p:txBody>
                        <a:bodyPr/>
                        <a:lstStyle/>
                        <a:p>
                          <a:pPr>
                            <a:defRPr/>
                          </a:pPr>
                          <a:endParaRPr lang="ru-RU"/>
                        </a:p>
                      </p:txBody>
                    </p:sp>
                    <p:sp>
                      <p:nvSpPr>
                        <p:cNvPr id="65"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ffectLst/>
                      </p:spPr>
                      <p:txBody>
                        <a:bodyPr/>
                        <a:lstStyle/>
                        <a:p>
                          <a:pPr>
                            <a:defRPr/>
                          </a:pPr>
                          <a:endParaRPr lang="ru-RU"/>
                        </a:p>
                      </p:txBody>
                    </p:sp>
                    <p:sp>
                      <p:nvSpPr>
                        <p:cNvPr id="66"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ffectLst/>
                      </p:spPr>
                      <p:txBody>
                        <a:bodyPr/>
                        <a:lstStyle/>
                        <a:p>
                          <a:pPr>
                            <a:defRPr/>
                          </a:pPr>
                          <a:endParaRPr lang="ru-RU"/>
                        </a:p>
                      </p:txBody>
                    </p:sp>
                    <p:sp>
                      <p:nvSpPr>
                        <p:cNvPr id="67"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ffectLst/>
                      </p:spPr>
                      <p:txBody>
                        <a:bodyPr/>
                        <a:lstStyle/>
                        <a:p>
                          <a:pPr>
                            <a:defRPr/>
                          </a:pPr>
                          <a:endParaRPr lang="ru-RU"/>
                        </a:p>
                      </p:txBody>
                    </p:sp>
                    <p:sp>
                      <p:nvSpPr>
                        <p:cNvPr id="68"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ffectLst/>
                      </p:spPr>
                      <p:txBody>
                        <a:bodyPr/>
                        <a:lstStyle/>
                        <a:p>
                          <a:pPr>
                            <a:defRPr/>
                          </a:pPr>
                          <a:endParaRPr lang="ru-RU"/>
                        </a:p>
                      </p:txBody>
                    </p:sp>
                    <p:sp>
                      <p:nvSpPr>
                        <p:cNvPr id="69"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ffectLst/>
                      </p:spPr>
                      <p:txBody>
                        <a:bodyPr/>
                        <a:lstStyle/>
                        <a:p>
                          <a:pPr>
                            <a:defRPr/>
                          </a:pPr>
                          <a:endParaRPr lang="ru-RU"/>
                        </a:p>
                      </p:txBody>
                    </p:sp>
                    <p:sp>
                      <p:nvSpPr>
                        <p:cNvPr id="70"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ffectLst/>
                      </p:spPr>
                      <p:txBody>
                        <a:bodyPr/>
                        <a:lstStyle/>
                        <a:p>
                          <a:pPr>
                            <a:defRPr/>
                          </a:pPr>
                          <a:endParaRPr lang="ru-RU"/>
                        </a:p>
                      </p:txBody>
                    </p:sp>
                    <p:sp>
                      <p:nvSpPr>
                        <p:cNvPr id="71"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ffectLst/>
                      </p:spPr>
                      <p:txBody>
                        <a:bodyPr/>
                        <a:lstStyle/>
                        <a:p>
                          <a:pPr>
                            <a:defRPr/>
                          </a:pPr>
                          <a:endParaRPr lang="ru-RU"/>
                        </a:p>
                      </p:txBody>
                    </p:sp>
                    <p:sp>
                      <p:nvSpPr>
                        <p:cNvPr id="72"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ffectLst/>
                      </p:spPr>
                      <p:txBody>
                        <a:bodyPr/>
                        <a:lstStyle/>
                        <a:p>
                          <a:pPr>
                            <a:defRPr/>
                          </a:pPr>
                          <a:endParaRPr lang="ru-RU"/>
                        </a:p>
                      </p:txBody>
                    </p:sp>
                    <p:sp>
                      <p:nvSpPr>
                        <p:cNvPr id="73"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ffectLst/>
                      </p:spPr>
                      <p:txBody>
                        <a:bodyPr/>
                        <a:lstStyle/>
                        <a:p>
                          <a:pPr>
                            <a:defRPr/>
                          </a:pPr>
                          <a:endParaRPr lang="ru-RU"/>
                        </a:p>
                      </p:txBody>
                    </p:sp>
                    <p:sp>
                      <p:nvSpPr>
                        <p:cNvPr id="74"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ffectLst/>
                      </p:spPr>
                      <p:txBody>
                        <a:bodyPr/>
                        <a:lstStyle/>
                        <a:p>
                          <a:pPr>
                            <a:defRPr/>
                          </a:pPr>
                          <a:endParaRPr lang="ru-RU"/>
                        </a:p>
                      </p:txBody>
                    </p:sp>
                    <p:sp>
                      <p:nvSpPr>
                        <p:cNvPr id="75"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ffectLst/>
                      </p:spPr>
                      <p:txBody>
                        <a:bodyPr/>
                        <a:lstStyle/>
                        <a:p>
                          <a:pPr>
                            <a:defRPr/>
                          </a:pPr>
                          <a:endParaRPr lang="ru-RU"/>
                        </a:p>
                      </p:txBody>
                    </p:sp>
                    <p:sp>
                      <p:nvSpPr>
                        <p:cNvPr id="76"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ffectLst/>
                      </p:spPr>
                      <p:txBody>
                        <a:bodyPr/>
                        <a:lstStyle/>
                        <a:p>
                          <a:pPr>
                            <a:defRPr/>
                          </a:pPr>
                          <a:endParaRPr lang="ru-RU"/>
                        </a:p>
                      </p:txBody>
                    </p:sp>
                    <p:sp>
                      <p:nvSpPr>
                        <p:cNvPr id="77"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ffectLst/>
                      </p:spPr>
                      <p:txBody>
                        <a:bodyPr/>
                        <a:lstStyle/>
                        <a:p>
                          <a:pPr>
                            <a:defRPr/>
                          </a:pPr>
                          <a:endParaRPr lang="ru-RU"/>
                        </a:p>
                      </p:txBody>
                    </p:sp>
                    <p:sp>
                      <p:nvSpPr>
                        <p:cNvPr id="78" name="Freeform 50"/>
                        <p:cNvSpPr>
                          <a:spLocks/>
                        </p:cNvSpPr>
                        <p:nvPr userDrawn="1"/>
                      </p:nvSpPr>
                      <p:spPr bwMode="hidden">
                        <a:xfrm>
                          <a:off x="0" y="2548"/>
                          <a:ext cx="1542" cy="1768"/>
                        </a:xfrm>
                        <a:custGeom>
                          <a:avLst/>
                          <a:gdLst/>
                          <a:ahLst/>
                          <a:cxnLst>
                            <a:cxn ang="0">
                              <a:pos x="909" y="1264"/>
                            </a:cxn>
                            <a:cxn ang="0">
                              <a:pos x="1058" y="1402"/>
                            </a:cxn>
                            <a:cxn ang="0">
                              <a:pos x="1214" y="1528"/>
                            </a:cxn>
                            <a:cxn ang="0">
                              <a:pos x="1369" y="1654"/>
                            </a:cxn>
                            <a:cxn ang="0">
                              <a:pos x="1531" y="1768"/>
                            </a:cxn>
                            <a:cxn ang="0">
                              <a:pos x="1537" y="1768"/>
                            </a:cxn>
                            <a:cxn ang="0">
                              <a:pos x="1375" y="1654"/>
                            </a:cxn>
                            <a:cxn ang="0">
                              <a:pos x="1220" y="1534"/>
                            </a:cxn>
                            <a:cxn ang="0">
                              <a:pos x="1064" y="1402"/>
                            </a:cxn>
                            <a:cxn ang="0">
                              <a:pos x="915" y="1258"/>
                            </a:cxn>
                            <a:cxn ang="0">
                              <a:pos x="765" y="1115"/>
                            </a:cxn>
                            <a:cxn ang="0">
                              <a:pos x="628" y="959"/>
                            </a:cxn>
                            <a:cxn ang="0">
                              <a:pos x="496" y="803"/>
                            </a:cxn>
                            <a:cxn ang="0">
                              <a:pos x="377" y="647"/>
                            </a:cxn>
                            <a:cxn ang="0">
                              <a:pos x="269" y="485"/>
                            </a:cxn>
                            <a:cxn ang="0">
                              <a:pos x="167" y="323"/>
                            </a:cxn>
                            <a:cxn ang="0">
                              <a:pos x="78" y="161"/>
                            </a:cxn>
                            <a:cxn ang="0">
                              <a:pos x="0" y="0"/>
                            </a:cxn>
                            <a:cxn ang="0">
                              <a:pos x="0" y="12"/>
                            </a:cxn>
                            <a:cxn ang="0">
                              <a:pos x="78" y="173"/>
                            </a:cxn>
                            <a:cxn ang="0">
                              <a:pos x="167" y="335"/>
                            </a:cxn>
                            <a:cxn ang="0">
                              <a:pos x="269" y="491"/>
                            </a:cxn>
                            <a:cxn ang="0">
                              <a:pos x="377" y="653"/>
                            </a:cxn>
                            <a:cxn ang="0">
                              <a:pos x="496" y="809"/>
                            </a:cxn>
                            <a:cxn ang="0">
                              <a:pos x="628" y="965"/>
                            </a:cxn>
                            <a:cxn ang="0">
                              <a:pos x="765" y="1121"/>
                            </a:cxn>
                            <a:cxn ang="0">
                              <a:pos x="909" y="1264"/>
                            </a:cxn>
                            <a:cxn ang="0">
                              <a:pos x="909" y="1264"/>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lnTo>
                                <a:pt x="909" y="1264"/>
                              </a:lnTo>
                              <a:close/>
                            </a:path>
                          </a:pathLst>
                        </a:custGeom>
                        <a:solidFill>
                          <a:schemeClr val="accent2"/>
                        </a:solidFill>
                        <a:ln w="9525">
                          <a:solidFill>
                            <a:schemeClr val="accent2"/>
                          </a:solidFill>
                          <a:round/>
                          <a:headEnd/>
                          <a:tailEnd/>
                        </a:ln>
                      </p:spPr>
                      <p:txBody>
                        <a:bodyPr/>
                        <a:lstStyle/>
                        <a:p>
                          <a:pPr>
                            <a:defRPr/>
                          </a:pPr>
                          <a:endParaRPr lang="ru-RU"/>
                        </a:p>
                      </p:txBody>
                    </p:sp>
                    <p:grpSp>
                      <p:nvGrpSpPr>
                        <p:cNvPr id="79" name="Group 51"/>
                        <p:cNvGrpSpPr>
                          <a:grpSpLocks/>
                        </p:cNvGrpSpPr>
                        <p:nvPr userDrawn="1"/>
                      </p:nvGrpSpPr>
                      <p:grpSpPr bwMode="auto">
                        <a:xfrm>
                          <a:off x="2" y="1810"/>
                          <a:ext cx="3672" cy="2049"/>
                          <a:chOff x="7" y="1814"/>
                          <a:chExt cx="3672" cy="2049"/>
                        </a:xfrm>
                      </p:grpSpPr>
                      <p:sp>
                        <p:nvSpPr>
                          <p:cNvPr id="116" name="Oval 52"/>
                          <p:cNvSpPr>
                            <a:spLocks noChangeArrowheads="1"/>
                          </p:cNvSpPr>
                          <p:nvPr userDrawn="1"/>
                        </p:nvSpPr>
                        <p:spPr bwMode="hidden">
                          <a:xfrm rot="-2819839">
                            <a:off x="1545" y="2870"/>
                            <a:ext cx="161" cy="280"/>
                          </a:xfrm>
                          <a:prstGeom prst="ellipse">
                            <a:avLst/>
                          </a:prstGeom>
                          <a:noFill/>
                          <a:ln w="9525">
                            <a:solidFill>
                              <a:schemeClr val="accent2"/>
                            </a:solidFill>
                            <a:round/>
                            <a:headEnd/>
                            <a:tailEnd/>
                          </a:ln>
                          <a:effectLst/>
                        </p:spPr>
                        <p:txBody>
                          <a:bodyPr wrap="none" anchor="ctr"/>
                          <a:lstStyle/>
                          <a:p>
                            <a:pPr>
                              <a:defRPr/>
                            </a:pPr>
                            <a:endParaRPr lang="ru-RU"/>
                          </a:p>
                        </p:txBody>
                      </p:sp>
                      <p:sp>
                        <p:nvSpPr>
                          <p:cNvPr id="117"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ffectLst/>
                        </p:spPr>
                        <p:txBody>
                          <a:bodyPr wrap="none" anchor="ctr"/>
                          <a:lstStyle/>
                          <a:p>
                            <a:pPr>
                              <a:defRPr/>
                            </a:pPr>
                            <a:endParaRPr lang="ru-RU"/>
                          </a:p>
                        </p:txBody>
                      </p:sp>
                      <p:sp>
                        <p:nvSpPr>
                          <p:cNvPr id="118"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ffectLst/>
                        </p:spPr>
                        <p:txBody>
                          <a:bodyPr wrap="none" anchor="ctr"/>
                          <a:lstStyle/>
                          <a:p>
                            <a:pPr>
                              <a:defRPr/>
                            </a:pPr>
                            <a:endParaRPr lang="ru-RU"/>
                          </a:p>
                        </p:txBody>
                      </p:sp>
                      <p:sp>
                        <p:nvSpPr>
                          <p:cNvPr id="119"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ffectLst/>
                        </p:spPr>
                        <p:txBody>
                          <a:bodyPr wrap="none" anchor="ctr"/>
                          <a:lstStyle/>
                          <a:p>
                            <a:pPr>
                              <a:defRPr/>
                            </a:pPr>
                            <a:endParaRPr lang="ru-RU"/>
                          </a:p>
                        </p:txBody>
                      </p:sp>
                      <p:sp>
                        <p:nvSpPr>
                          <p:cNvPr id="120" name="Oval 56"/>
                          <p:cNvSpPr>
                            <a:spLocks noChangeArrowheads="1"/>
                          </p:cNvSpPr>
                          <p:nvPr userDrawn="1"/>
                        </p:nvSpPr>
                        <p:spPr bwMode="hidden">
                          <a:xfrm rot="-2819839">
                            <a:off x="1295" y="2200"/>
                            <a:ext cx="786" cy="1467"/>
                          </a:xfrm>
                          <a:prstGeom prst="ellipse">
                            <a:avLst/>
                          </a:prstGeom>
                          <a:noFill/>
                          <a:ln w="9525">
                            <a:solidFill>
                              <a:schemeClr val="accent2"/>
                            </a:solidFill>
                            <a:round/>
                            <a:headEnd/>
                            <a:tailEnd/>
                          </a:ln>
                          <a:effectLst/>
                        </p:spPr>
                        <p:txBody>
                          <a:bodyPr wrap="none" anchor="ctr"/>
                          <a:lstStyle/>
                          <a:p>
                            <a:pPr>
                              <a:defRPr/>
                            </a:pPr>
                            <a:endParaRPr lang="ru-RU"/>
                          </a:p>
                        </p:txBody>
                      </p:sp>
                      <p:sp>
                        <p:nvSpPr>
                          <p:cNvPr id="121"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ffectLst/>
                        </p:spPr>
                        <p:txBody>
                          <a:bodyPr wrap="none" anchor="ctr"/>
                          <a:lstStyle/>
                          <a:p>
                            <a:pPr>
                              <a:defRPr/>
                            </a:pPr>
                            <a:endParaRPr lang="ru-RU"/>
                          </a:p>
                        </p:txBody>
                      </p:sp>
                      <p:sp>
                        <p:nvSpPr>
                          <p:cNvPr id="122" name="Oval 58"/>
                          <p:cNvSpPr>
                            <a:spLocks noChangeArrowheads="1"/>
                          </p:cNvSpPr>
                          <p:nvPr userDrawn="1"/>
                        </p:nvSpPr>
                        <p:spPr bwMode="hidden">
                          <a:xfrm rot="-2819839">
                            <a:off x="1157" y="1866"/>
                            <a:ext cx="1167" cy="2094"/>
                          </a:xfrm>
                          <a:prstGeom prst="ellipse">
                            <a:avLst/>
                          </a:prstGeom>
                          <a:noFill/>
                          <a:ln w="9525">
                            <a:solidFill>
                              <a:schemeClr val="accent2"/>
                            </a:solidFill>
                            <a:round/>
                            <a:headEnd/>
                            <a:tailEnd/>
                          </a:ln>
                          <a:effectLst/>
                        </p:spPr>
                        <p:txBody>
                          <a:bodyPr wrap="none" anchor="ctr"/>
                          <a:lstStyle/>
                          <a:p>
                            <a:pPr>
                              <a:defRPr/>
                            </a:pPr>
                            <a:endParaRPr lang="ru-RU"/>
                          </a:p>
                        </p:txBody>
                      </p:sp>
                      <p:sp>
                        <p:nvSpPr>
                          <p:cNvPr id="123"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ffectLst/>
                        </p:spPr>
                        <p:txBody>
                          <a:bodyPr wrap="none" anchor="ctr"/>
                          <a:lstStyle/>
                          <a:p>
                            <a:pPr>
                              <a:defRPr/>
                            </a:pPr>
                            <a:endParaRPr lang="ru-RU"/>
                          </a:p>
                        </p:txBody>
                      </p:sp>
                      <p:sp>
                        <p:nvSpPr>
                          <p:cNvPr id="124" name="Oval 60"/>
                          <p:cNvSpPr>
                            <a:spLocks noChangeArrowheads="1"/>
                          </p:cNvSpPr>
                          <p:nvPr userDrawn="1"/>
                        </p:nvSpPr>
                        <p:spPr bwMode="hidden">
                          <a:xfrm rot="-2819839">
                            <a:off x="999" y="1537"/>
                            <a:ext cx="1563" cy="2696"/>
                          </a:xfrm>
                          <a:prstGeom prst="ellipse">
                            <a:avLst/>
                          </a:prstGeom>
                          <a:noFill/>
                          <a:ln w="9525">
                            <a:solidFill>
                              <a:schemeClr val="accent2"/>
                            </a:solidFill>
                            <a:round/>
                            <a:headEnd/>
                            <a:tailEnd/>
                          </a:ln>
                          <a:effectLst/>
                        </p:spPr>
                        <p:txBody>
                          <a:bodyPr wrap="none" anchor="ctr"/>
                          <a:lstStyle/>
                          <a:p>
                            <a:pPr>
                              <a:defRPr/>
                            </a:pPr>
                            <a:endParaRPr lang="ru-RU"/>
                          </a:p>
                        </p:txBody>
                      </p:sp>
                      <p:sp>
                        <p:nvSpPr>
                          <p:cNvPr id="125" name="Oval 61"/>
                          <p:cNvSpPr>
                            <a:spLocks noChangeArrowheads="1"/>
                          </p:cNvSpPr>
                          <p:nvPr userDrawn="1"/>
                        </p:nvSpPr>
                        <p:spPr bwMode="hidden">
                          <a:xfrm rot="-2819839">
                            <a:off x="934" y="1358"/>
                            <a:ext cx="1711" cy="3016"/>
                          </a:xfrm>
                          <a:prstGeom prst="ellipse">
                            <a:avLst/>
                          </a:prstGeom>
                          <a:noFill/>
                          <a:ln w="9525">
                            <a:solidFill>
                              <a:schemeClr val="accent2"/>
                            </a:solidFill>
                            <a:round/>
                            <a:headEnd/>
                            <a:tailEnd/>
                          </a:ln>
                          <a:effectLst/>
                        </p:spPr>
                        <p:txBody>
                          <a:bodyPr wrap="none" anchor="ctr"/>
                          <a:lstStyle/>
                          <a:p>
                            <a:pPr>
                              <a:defRPr/>
                            </a:pPr>
                            <a:endParaRPr lang="ru-RU"/>
                          </a:p>
                        </p:txBody>
                      </p:sp>
                      <p:sp>
                        <p:nvSpPr>
                          <p:cNvPr id="126"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ffectLst/>
                        </p:spPr>
                        <p:txBody>
                          <a:bodyPr wrap="none" anchor="ctr"/>
                          <a:lstStyle/>
                          <a:p>
                            <a:pPr>
                              <a:defRPr/>
                            </a:pPr>
                            <a:endParaRPr lang="ru-RU"/>
                          </a:p>
                        </p:txBody>
                      </p:sp>
                      <p:sp>
                        <p:nvSpPr>
                          <p:cNvPr id="127" name="Oval 63"/>
                          <p:cNvSpPr>
                            <a:spLocks noChangeArrowheads="1"/>
                          </p:cNvSpPr>
                          <p:nvPr userDrawn="1"/>
                        </p:nvSpPr>
                        <p:spPr bwMode="hidden">
                          <a:xfrm rot="-2780025">
                            <a:off x="818" y="1003"/>
                            <a:ext cx="2049" cy="3672"/>
                          </a:xfrm>
                          <a:prstGeom prst="ellipse">
                            <a:avLst/>
                          </a:prstGeom>
                          <a:noFill/>
                          <a:ln w="9525">
                            <a:solidFill>
                              <a:schemeClr val="accent2"/>
                            </a:solidFill>
                            <a:round/>
                            <a:headEnd/>
                            <a:tailEnd/>
                          </a:ln>
                          <a:effectLst/>
                        </p:spPr>
                        <p:txBody>
                          <a:bodyPr wrap="none" anchor="ctr"/>
                          <a:lstStyle/>
                          <a:p>
                            <a:pPr>
                              <a:defRPr/>
                            </a:pPr>
                            <a:endParaRPr lang="ru-RU"/>
                          </a:p>
                        </p:txBody>
                      </p:sp>
                    </p:grpSp>
                    <p:sp>
                      <p:nvSpPr>
                        <p:cNvPr id="80"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ffectLst/>
                      </p:spPr>
                      <p:txBody>
                        <a:bodyPr/>
                        <a:lstStyle/>
                        <a:p>
                          <a:pPr>
                            <a:defRPr/>
                          </a:pPr>
                          <a:endParaRPr lang="ru-RU"/>
                        </a:p>
                      </p:txBody>
                    </p:sp>
                    <p:sp>
                      <p:nvSpPr>
                        <p:cNvPr id="81"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ffectLst/>
                      </p:spPr>
                      <p:txBody>
                        <a:bodyPr/>
                        <a:lstStyle/>
                        <a:p>
                          <a:pPr>
                            <a:defRPr/>
                          </a:pPr>
                          <a:endParaRPr lang="ru-RU"/>
                        </a:p>
                      </p:txBody>
                    </p:sp>
                    <p:sp>
                      <p:nvSpPr>
                        <p:cNvPr id="82"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ffectLst/>
                      </p:spPr>
                      <p:txBody>
                        <a:bodyPr/>
                        <a:lstStyle/>
                        <a:p>
                          <a:pPr>
                            <a:defRPr/>
                          </a:pPr>
                          <a:endParaRPr lang="ru-RU"/>
                        </a:p>
                      </p:txBody>
                    </p:sp>
                    <p:sp>
                      <p:nvSpPr>
                        <p:cNvPr id="83"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ffectLst/>
                      </p:spPr>
                      <p:txBody>
                        <a:bodyPr/>
                        <a:lstStyle/>
                        <a:p>
                          <a:pPr>
                            <a:defRPr/>
                          </a:pPr>
                          <a:endParaRPr lang="ru-RU"/>
                        </a:p>
                      </p:txBody>
                    </p:sp>
                    <p:sp>
                      <p:nvSpPr>
                        <p:cNvPr id="84"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ffectLst/>
                      </p:spPr>
                      <p:txBody>
                        <a:bodyPr/>
                        <a:lstStyle/>
                        <a:p>
                          <a:pPr>
                            <a:defRPr/>
                          </a:pPr>
                          <a:endParaRPr lang="ru-RU"/>
                        </a:p>
                      </p:txBody>
                    </p:sp>
                    <p:sp>
                      <p:nvSpPr>
                        <p:cNvPr id="85"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ffectLst/>
                      </p:spPr>
                      <p:txBody>
                        <a:bodyPr/>
                        <a:lstStyle/>
                        <a:p>
                          <a:pPr>
                            <a:defRPr/>
                          </a:pPr>
                          <a:endParaRPr lang="ru-RU"/>
                        </a:p>
                      </p:txBody>
                    </p:sp>
                    <p:sp>
                      <p:nvSpPr>
                        <p:cNvPr id="86"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ffectLst/>
                      </p:spPr>
                      <p:txBody>
                        <a:bodyPr/>
                        <a:lstStyle/>
                        <a:p>
                          <a:pPr>
                            <a:defRPr/>
                          </a:pPr>
                          <a:endParaRPr lang="ru-RU"/>
                        </a:p>
                      </p:txBody>
                    </p:sp>
                    <p:sp>
                      <p:nvSpPr>
                        <p:cNvPr id="87"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ffectLst/>
                      </p:spPr>
                      <p:txBody>
                        <a:bodyPr/>
                        <a:lstStyle/>
                        <a:p>
                          <a:pPr>
                            <a:defRPr/>
                          </a:pPr>
                          <a:endParaRPr lang="ru-RU"/>
                        </a:p>
                      </p:txBody>
                    </p:sp>
                    <p:sp>
                      <p:nvSpPr>
                        <p:cNvPr id="88"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ffectLst/>
                      </p:spPr>
                      <p:txBody>
                        <a:bodyPr/>
                        <a:lstStyle/>
                        <a:p>
                          <a:pPr>
                            <a:defRPr/>
                          </a:pPr>
                          <a:endParaRPr lang="ru-RU"/>
                        </a:p>
                      </p:txBody>
                    </p:sp>
                    <p:sp>
                      <p:nvSpPr>
                        <p:cNvPr id="89"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ffectLst/>
                      </p:spPr>
                      <p:txBody>
                        <a:bodyPr/>
                        <a:lstStyle/>
                        <a:p>
                          <a:pPr>
                            <a:defRPr/>
                          </a:pPr>
                          <a:endParaRPr lang="ru-RU"/>
                        </a:p>
                      </p:txBody>
                    </p:sp>
                    <p:sp>
                      <p:nvSpPr>
                        <p:cNvPr id="90"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ffectLst/>
                      </p:spPr>
                      <p:txBody>
                        <a:bodyPr/>
                        <a:lstStyle/>
                        <a:p>
                          <a:pPr>
                            <a:defRPr/>
                          </a:pPr>
                          <a:endParaRPr lang="ru-RU"/>
                        </a:p>
                      </p:txBody>
                    </p:sp>
                    <p:sp>
                      <p:nvSpPr>
                        <p:cNvPr id="91"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ffectLst/>
                      </p:spPr>
                      <p:txBody>
                        <a:bodyPr/>
                        <a:lstStyle/>
                        <a:p>
                          <a:pPr>
                            <a:defRPr/>
                          </a:pPr>
                          <a:endParaRPr lang="ru-RU"/>
                        </a:p>
                      </p:txBody>
                    </p:sp>
                    <p:sp>
                      <p:nvSpPr>
                        <p:cNvPr id="92"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ffectLst/>
                      </p:spPr>
                      <p:txBody>
                        <a:bodyPr/>
                        <a:lstStyle/>
                        <a:p>
                          <a:pPr>
                            <a:defRPr/>
                          </a:pPr>
                          <a:endParaRPr lang="ru-RU"/>
                        </a:p>
                      </p:txBody>
                    </p:sp>
                    <p:sp>
                      <p:nvSpPr>
                        <p:cNvPr id="93"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ffectLst/>
                      </p:spPr>
                      <p:txBody>
                        <a:bodyPr/>
                        <a:lstStyle/>
                        <a:p>
                          <a:pPr>
                            <a:defRPr/>
                          </a:pPr>
                          <a:endParaRPr lang="ru-RU"/>
                        </a:p>
                      </p:txBody>
                    </p:sp>
                    <p:sp>
                      <p:nvSpPr>
                        <p:cNvPr id="94"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ffectLst/>
                      </p:spPr>
                      <p:txBody>
                        <a:bodyPr/>
                        <a:lstStyle/>
                        <a:p>
                          <a:pPr>
                            <a:defRPr/>
                          </a:pPr>
                          <a:endParaRPr lang="ru-RU"/>
                        </a:p>
                      </p:txBody>
                    </p:sp>
                    <p:sp>
                      <p:nvSpPr>
                        <p:cNvPr id="95"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ffectLst/>
                      </p:spPr>
                      <p:txBody>
                        <a:bodyPr/>
                        <a:lstStyle/>
                        <a:p>
                          <a:pPr>
                            <a:defRPr/>
                          </a:pPr>
                          <a:endParaRPr lang="ru-RU"/>
                        </a:p>
                      </p:txBody>
                    </p:sp>
                    <p:sp>
                      <p:nvSpPr>
                        <p:cNvPr id="96"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ffectLst/>
                      </p:spPr>
                      <p:txBody>
                        <a:bodyPr/>
                        <a:lstStyle/>
                        <a:p>
                          <a:pPr>
                            <a:defRPr/>
                          </a:pPr>
                          <a:endParaRPr lang="ru-RU"/>
                        </a:p>
                      </p:txBody>
                    </p:sp>
                    <p:sp>
                      <p:nvSpPr>
                        <p:cNvPr id="97"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ffectLst/>
                      </p:spPr>
                      <p:txBody>
                        <a:bodyPr/>
                        <a:lstStyle/>
                        <a:p>
                          <a:pPr>
                            <a:defRPr/>
                          </a:pPr>
                          <a:endParaRPr lang="ru-RU"/>
                        </a:p>
                      </p:txBody>
                    </p:sp>
                    <p:sp>
                      <p:nvSpPr>
                        <p:cNvPr id="98"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ffectLst/>
                      </p:spPr>
                      <p:txBody>
                        <a:bodyPr/>
                        <a:lstStyle/>
                        <a:p>
                          <a:pPr>
                            <a:defRPr/>
                          </a:pPr>
                          <a:endParaRPr lang="ru-RU"/>
                        </a:p>
                      </p:txBody>
                    </p:sp>
                    <p:sp>
                      <p:nvSpPr>
                        <p:cNvPr id="99"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ffectLst/>
                      </p:spPr>
                      <p:txBody>
                        <a:bodyPr/>
                        <a:lstStyle/>
                        <a:p>
                          <a:pPr>
                            <a:defRPr/>
                          </a:pPr>
                          <a:endParaRPr lang="ru-RU"/>
                        </a:p>
                      </p:txBody>
                    </p:sp>
                    <p:sp>
                      <p:nvSpPr>
                        <p:cNvPr id="100"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ffectLst/>
                      </p:spPr>
                      <p:txBody>
                        <a:bodyPr/>
                        <a:lstStyle/>
                        <a:p>
                          <a:pPr>
                            <a:defRPr/>
                          </a:pPr>
                          <a:endParaRPr lang="ru-RU"/>
                        </a:p>
                      </p:txBody>
                    </p:sp>
                    <p:sp>
                      <p:nvSpPr>
                        <p:cNvPr id="101"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ffectLst/>
                      </p:spPr>
                      <p:txBody>
                        <a:bodyPr/>
                        <a:lstStyle/>
                        <a:p>
                          <a:pPr>
                            <a:defRPr/>
                          </a:pPr>
                          <a:endParaRPr lang="ru-RU"/>
                        </a:p>
                      </p:txBody>
                    </p:sp>
                    <p:sp>
                      <p:nvSpPr>
                        <p:cNvPr id="102"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ffectLst/>
                      </p:spPr>
                      <p:txBody>
                        <a:bodyPr/>
                        <a:lstStyle/>
                        <a:p>
                          <a:pPr>
                            <a:defRPr/>
                          </a:pPr>
                          <a:endParaRPr lang="ru-RU"/>
                        </a:p>
                      </p:txBody>
                    </p:sp>
                    <p:sp>
                      <p:nvSpPr>
                        <p:cNvPr id="103"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ffectLst/>
                      </p:spPr>
                      <p:txBody>
                        <a:bodyPr/>
                        <a:lstStyle/>
                        <a:p>
                          <a:pPr>
                            <a:defRPr/>
                          </a:pPr>
                          <a:endParaRPr lang="ru-RU"/>
                        </a:p>
                      </p:txBody>
                    </p:sp>
                    <p:sp>
                      <p:nvSpPr>
                        <p:cNvPr id="104"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ffectLst/>
                      </p:spPr>
                      <p:txBody>
                        <a:bodyPr/>
                        <a:lstStyle/>
                        <a:p>
                          <a:pPr>
                            <a:defRPr/>
                          </a:pPr>
                          <a:endParaRPr lang="ru-RU"/>
                        </a:p>
                      </p:txBody>
                    </p:sp>
                    <p:sp>
                      <p:nvSpPr>
                        <p:cNvPr id="105"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ffectLst/>
                      </p:spPr>
                      <p:txBody>
                        <a:bodyPr/>
                        <a:lstStyle/>
                        <a:p>
                          <a:pPr>
                            <a:defRPr/>
                          </a:pPr>
                          <a:endParaRPr lang="ru-RU"/>
                        </a:p>
                      </p:txBody>
                    </p:sp>
                    <p:sp>
                      <p:nvSpPr>
                        <p:cNvPr id="106"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ffectLst/>
                      </p:spPr>
                      <p:txBody>
                        <a:bodyPr/>
                        <a:lstStyle/>
                        <a:p>
                          <a:pPr>
                            <a:defRPr/>
                          </a:pPr>
                          <a:endParaRPr lang="ru-RU"/>
                        </a:p>
                      </p:txBody>
                    </p:sp>
                    <p:sp>
                      <p:nvSpPr>
                        <p:cNvPr id="107"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ffectLst/>
                      </p:spPr>
                      <p:txBody>
                        <a:bodyPr/>
                        <a:lstStyle/>
                        <a:p>
                          <a:pPr>
                            <a:defRPr/>
                          </a:pPr>
                          <a:endParaRPr lang="ru-RU"/>
                        </a:p>
                      </p:txBody>
                    </p:sp>
                    <p:sp>
                      <p:nvSpPr>
                        <p:cNvPr id="108"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ffectLst/>
                      </p:spPr>
                      <p:txBody>
                        <a:bodyPr/>
                        <a:lstStyle/>
                        <a:p>
                          <a:pPr>
                            <a:defRPr/>
                          </a:pPr>
                          <a:endParaRPr lang="ru-RU"/>
                        </a:p>
                      </p:txBody>
                    </p:sp>
                    <p:sp>
                      <p:nvSpPr>
                        <p:cNvPr id="109"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ffectLst/>
                      </p:spPr>
                      <p:txBody>
                        <a:bodyPr/>
                        <a:lstStyle/>
                        <a:p>
                          <a:pPr>
                            <a:defRPr/>
                          </a:pPr>
                          <a:endParaRPr lang="ru-RU"/>
                        </a:p>
                      </p:txBody>
                    </p:sp>
                    <p:sp>
                      <p:nvSpPr>
                        <p:cNvPr id="110"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ffectLst/>
                      </p:spPr>
                      <p:txBody>
                        <a:bodyPr/>
                        <a:lstStyle/>
                        <a:p>
                          <a:pPr>
                            <a:defRPr/>
                          </a:pPr>
                          <a:endParaRPr lang="ru-RU"/>
                        </a:p>
                      </p:txBody>
                    </p:sp>
                    <p:sp>
                      <p:nvSpPr>
                        <p:cNvPr id="111"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ffectLst/>
                      </p:spPr>
                      <p:txBody>
                        <a:bodyPr/>
                        <a:lstStyle/>
                        <a:p>
                          <a:pPr>
                            <a:defRPr/>
                          </a:pPr>
                          <a:endParaRPr lang="ru-RU"/>
                        </a:p>
                      </p:txBody>
                    </p:sp>
                    <p:sp>
                      <p:nvSpPr>
                        <p:cNvPr id="112"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ffectLst/>
                      </p:spPr>
                      <p:txBody>
                        <a:bodyPr/>
                        <a:lstStyle/>
                        <a:p>
                          <a:pPr>
                            <a:defRPr/>
                          </a:pPr>
                          <a:endParaRPr lang="ru-RU"/>
                        </a:p>
                      </p:txBody>
                    </p:sp>
                    <p:sp>
                      <p:nvSpPr>
                        <p:cNvPr id="113"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ffectLst/>
                      </p:spPr>
                      <p:txBody>
                        <a:bodyPr/>
                        <a:lstStyle/>
                        <a:p>
                          <a:pPr>
                            <a:defRPr/>
                          </a:pPr>
                          <a:endParaRPr lang="ru-RU"/>
                        </a:p>
                      </p:txBody>
                    </p:sp>
                    <p:sp>
                      <p:nvSpPr>
                        <p:cNvPr id="114"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ffectLst/>
                      </p:spPr>
                      <p:txBody>
                        <a:bodyPr/>
                        <a:lstStyle/>
                        <a:p>
                          <a:pPr>
                            <a:defRPr/>
                          </a:pPr>
                          <a:endParaRPr lang="ru-RU"/>
                        </a:p>
                      </p:txBody>
                    </p:sp>
                    <p:sp>
                      <p:nvSpPr>
                        <p:cNvPr id="115"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ffectLst/>
                      </p:spPr>
                      <p:txBody>
                        <a:bodyPr/>
                        <a:lstStyle/>
                        <a:p>
                          <a:pPr>
                            <a:defRPr/>
                          </a:pPr>
                          <a:endParaRPr lang="ru-RU"/>
                        </a:p>
                      </p:txBody>
                    </p:sp>
                  </p:grpSp>
                </p:grpSp>
              </p:grpSp>
            </p:grpSp>
          </p:grpSp>
          <p:grpSp>
            <p:nvGrpSpPr>
              <p:cNvPr id="20" name="Group 100"/>
              <p:cNvGrpSpPr>
                <a:grpSpLocks/>
              </p:cNvGrpSpPr>
              <p:nvPr userDrawn="1"/>
            </p:nvGrpSpPr>
            <p:grpSpPr bwMode="auto">
              <a:xfrm>
                <a:off x="402" y="1454"/>
                <a:ext cx="2787" cy="2866"/>
                <a:chOff x="2" y="1454"/>
                <a:chExt cx="2787" cy="2866"/>
              </a:xfrm>
            </p:grpSpPr>
            <p:sp>
              <p:nvSpPr>
                <p:cNvPr id="21"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ffectLst/>
              </p:spPr>
              <p:txBody>
                <a:bodyPr/>
                <a:lstStyle/>
                <a:p>
                  <a:pPr>
                    <a:defRPr/>
                  </a:pPr>
                  <a:endParaRPr lang="ru-RU"/>
                </a:p>
              </p:txBody>
            </p:sp>
            <p:sp>
              <p:nvSpPr>
                <p:cNvPr id="22"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ffectLst/>
              </p:spPr>
              <p:txBody>
                <a:bodyPr/>
                <a:lstStyle/>
                <a:p>
                  <a:pPr>
                    <a:defRPr/>
                  </a:pPr>
                  <a:endParaRPr lang="ru-RU"/>
                </a:p>
              </p:txBody>
            </p:sp>
            <p:grpSp>
              <p:nvGrpSpPr>
                <p:cNvPr id="23" name="Group 103"/>
                <p:cNvGrpSpPr>
                  <a:grpSpLocks/>
                </p:cNvGrpSpPr>
                <p:nvPr userDrawn="1"/>
              </p:nvGrpSpPr>
              <p:grpSpPr bwMode="auto">
                <a:xfrm>
                  <a:off x="2" y="2738"/>
                  <a:ext cx="1317" cy="1582"/>
                  <a:chOff x="2" y="2738"/>
                  <a:chExt cx="1317" cy="1582"/>
                </a:xfrm>
              </p:grpSpPr>
              <p:sp>
                <p:nvSpPr>
                  <p:cNvPr id="24"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ffectLst/>
                </p:spPr>
                <p:txBody>
                  <a:bodyPr/>
                  <a:lstStyle/>
                  <a:p>
                    <a:pPr>
                      <a:defRPr/>
                    </a:pPr>
                    <a:endParaRPr lang="ru-RU"/>
                  </a:p>
                </p:txBody>
              </p:sp>
              <p:sp>
                <p:nvSpPr>
                  <p:cNvPr id="25" name="Freeform 105"/>
                  <p:cNvSpPr>
                    <a:spLocks/>
                  </p:cNvSpPr>
                  <p:nvPr userDrawn="1"/>
                </p:nvSpPr>
                <p:spPr bwMode="hidden">
                  <a:xfrm>
                    <a:off x="2" y="3218"/>
                    <a:ext cx="1006" cy="1102"/>
                  </a:xfrm>
                  <a:custGeom>
                    <a:avLst/>
                    <a:gdLst/>
                    <a:ahLst/>
                    <a:cxnLst>
                      <a:cxn ang="0">
                        <a:pos x="1006" y="1102"/>
                      </a:cxn>
                      <a:cxn ang="0">
                        <a:pos x="696" y="823"/>
                      </a:cxn>
                      <a:cxn ang="0">
                        <a:pos x="333" y="447"/>
                      </a:cxn>
                      <a:cxn ang="0">
                        <a:pos x="51" y="76"/>
                      </a:cxn>
                      <a:cxn ang="0">
                        <a:pos x="0" y="0"/>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ffectLst/>
                </p:spPr>
                <p:txBody>
                  <a:bodyPr/>
                  <a:lstStyle/>
                  <a:p>
                    <a:pPr>
                      <a:defRPr/>
                    </a:pPr>
                    <a:endParaRPr lang="ru-RU"/>
                  </a:p>
                </p:txBody>
              </p:sp>
              <p:sp>
                <p:nvSpPr>
                  <p:cNvPr id="26"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ffectLst/>
                </p:spPr>
                <p:txBody>
                  <a:bodyPr/>
                  <a:lstStyle/>
                  <a:p>
                    <a:pPr>
                      <a:defRPr/>
                    </a:pPr>
                    <a:endParaRPr lang="ru-RU"/>
                  </a:p>
                </p:txBody>
              </p:sp>
              <p:sp>
                <p:nvSpPr>
                  <p:cNvPr id="27"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ffectLst/>
                </p:spPr>
                <p:txBody>
                  <a:bodyPr/>
                  <a:lstStyle/>
                  <a:p>
                    <a:pPr>
                      <a:defRPr/>
                    </a:pPr>
                    <a:endParaRPr lang="ru-RU"/>
                  </a:p>
                </p:txBody>
              </p:sp>
              <p:sp>
                <p:nvSpPr>
                  <p:cNvPr id="28"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ffectLst/>
                </p:spPr>
                <p:txBody>
                  <a:bodyPr/>
                  <a:lstStyle/>
                  <a:p>
                    <a:pPr>
                      <a:defRPr/>
                    </a:pPr>
                    <a:endParaRPr lang="ru-RU"/>
                  </a:p>
                </p:txBody>
              </p:sp>
              <p:sp>
                <p:nvSpPr>
                  <p:cNvPr id="29"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ffectLst/>
                </p:spPr>
                <p:txBody>
                  <a:bodyPr/>
                  <a:lstStyle/>
                  <a:p>
                    <a:pPr>
                      <a:defRPr/>
                    </a:pPr>
                    <a:endParaRPr lang="ru-RU"/>
                  </a:p>
                </p:txBody>
              </p:sp>
              <p:sp>
                <p:nvSpPr>
                  <p:cNvPr id="30"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ffectLst/>
                </p:spPr>
                <p:txBody>
                  <a:bodyPr/>
                  <a:lstStyle/>
                  <a:p>
                    <a:pPr>
                      <a:defRPr/>
                    </a:pPr>
                    <a:endParaRPr lang="ru-RU"/>
                  </a:p>
                </p:txBody>
              </p:sp>
              <p:sp>
                <p:nvSpPr>
                  <p:cNvPr id="31"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ffectLst/>
                </p:spPr>
                <p:txBody>
                  <a:bodyPr/>
                  <a:lstStyle/>
                  <a:p>
                    <a:pPr>
                      <a:defRPr/>
                    </a:pPr>
                    <a:endParaRPr lang="ru-RU"/>
                  </a:p>
                </p:txBody>
              </p:sp>
              <p:sp>
                <p:nvSpPr>
                  <p:cNvPr id="32"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ffectLst/>
                </p:spPr>
                <p:txBody>
                  <a:bodyPr/>
                  <a:lstStyle/>
                  <a:p>
                    <a:pPr>
                      <a:defRPr/>
                    </a:pPr>
                    <a:endParaRPr lang="ru-RU"/>
                  </a:p>
                </p:txBody>
              </p:sp>
            </p:grpSp>
          </p:grpSp>
        </p:grpSp>
        <p:grpSp>
          <p:nvGrpSpPr>
            <p:cNvPr id="6" name="Group 113"/>
            <p:cNvGrpSpPr>
              <a:grpSpLocks/>
            </p:cNvGrpSpPr>
            <p:nvPr userDrawn="1"/>
          </p:nvGrpSpPr>
          <p:grpSpPr bwMode="auto">
            <a:xfrm>
              <a:off x="16" y="1317"/>
              <a:ext cx="3325" cy="2957"/>
              <a:chOff x="16" y="1317"/>
              <a:chExt cx="3325" cy="2957"/>
            </a:xfrm>
          </p:grpSpPr>
          <p:sp>
            <p:nvSpPr>
              <p:cNvPr id="7" name="Freeform 114"/>
              <p:cNvSpPr>
                <a:spLocks/>
              </p:cNvSpPr>
              <p:nvPr/>
            </p:nvSpPr>
            <p:spPr bwMode="hidden">
              <a:xfrm>
                <a:off x="16" y="2656"/>
                <a:ext cx="1440" cy="1618"/>
              </a:xfrm>
              <a:custGeom>
                <a:avLst/>
                <a:gdLst/>
                <a:ahLst/>
                <a:cxnLst>
                  <a:cxn ang="0">
                    <a:pos x="873" y="1150"/>
                  </a:cxn>
                  <a:cxn ang="0">
                    <a:pos x="741" y="1019"/>
                  </a:cxn>
                  <a:cxn ang="0">
                    <a:pos x="610" y="875"/>
                  </a:cxn>
                  <a:cxn ang="0">
                    <a:pos x="490" y="737"/>
                  </a:cxn>
                  <a:cxn ang="0">
                    <a:pos x="377" y="593"/>
                  </a:cxn>
                  <a:cxn ang="0">
                    <a:pos x="275" y="443"/>
                  </a:cxn>
                  <a:cxn ang="0">
                    <a:pos x="173" y="299"/>
                  </a:cxn>
                  <a:cxn ang="0">
                    <a:pos x="84" y="149"/>
                  </a:cxn>
                  <a:cxn ang="0">
                    <a:pos x="0" y="0"/>
                  </a:cxn>
                  <a:cxn ang="0">
                    <a:pos x="0" y="11"/>
                  </a:cxn>
                  <a:cxn ang="0">
                    <a:pos x="84" y="155"/>
                  </a:cxn>
                  <a:cxn ang="0">
                    <a:pos x="173" y="305"/>
                  </a:cxn>
                  <a:cxn ang="0">
                    <a:pos x="269" y="449"/>
                  </a:cxn>
                  <a:cxn ang="0">
                    <a:pos x="377" y="593"/>
                  </a:cxn>
                  <a:cxn ang="0">
                    <a:pos x="490" y="737"/>
                  </a:cxn>
                  <a:cxn ang="0">
                    <a:pos x="610" y="881"/>
                  </a:cxn>
                  <a:cxn ang="0">
                    <a:pos x="735" y="1019"/>
                  </a:cxn>
                  <a:cxn ang="0">
                    <a:pos x="873" y="1150"/>
                  </a:cxn>
                  <a:cxn ang="0">
                    <a:pos x="1010" y="1276"/>
                  </a:cxn>
                  <a:cxn ang="0">
                    <a:pos x="1148" y="1396"/>
                  </a:cxn>
                  <a:cxn ang="0">
                    <a:pos x="1286" y="1510"/>
                  </a:cxn>
                  <a:cxn ang="0">
                    <a:pos x="1429" y="1618"/>
                  </a:cxn>
                  <a:cxn ang="0">
                    <a:pos x="1435" y="1618"/>
                  </a:cxn>
                  <a:cxn ang="0">
                    <a:pos x="1292" y="1510"/>
                  </a:cxn>
                  <a:cxn ang="0">
                    <a:pos x="1154" y="1396"/>
                  </a:cxn>
                  <a:cxn ang="0">
                    <a:pos x="1010" y="1276"/>
                  </a:cxn>
                  <a:cxn ang="0">
                    <a:pos x="873" y="1150"/>
                  </a:cxn>
                  <a:cxn ang="0">
                    <a:pos x="873" y="1150"/>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lnTo>
                      <a:pt x="873" y="1150"/>
                    </a:lnTo>
                    <a:close/>
                  </a:path>
                </a:pathLst>
              </a:custGeom>
              <a:solidFill>
                <a:schemeClr val="accent2"/>
              </a:solidFill>
              <a:ln w="9525">
                <a:noFill/>
                <a:round/>
                <a:headEnd/>
                <a:tailEnd/>
              </a:ln>
            </p:spPr>
            <p:txBody>
              <a:bodyPr/>
              <a:lstStyle/>
              <a:p>
                <a:pPr>
                  <a:defRPr/>
                </a:pPr>
                <a:endParaRPr lang="ru-RU"/>
              </a:p>
            </p:txBody>
          </p:sp>
          <p:sp>
            <p:nvSpPr>
              <p:cNvPr id="8" name="Freeform 115"/>
              <p:cNvSpPr>
                <a:spLocks/>
              </p:cNvSpPr>
              <p:nvPr/>
            </p:nvSpPr>
            <p:spPr bwMode="hidden">
              <a:xfrm>
                <a:off x="16" y="2260"/>
                <a:ext cx="1673" cy="2014"/>
              </a:xfrm>
              <a:custGeom>
                <a:avLst/>
                <a:gdLst/>
                <a:ahLst/>
                <a:cxnLst>
                  <a:cxn ang="0">
                    <a:pos x="957" y="1463"/>
                  </a:cxn>
                  <a:cxn ang="0">
                    <a:pos x="789" y="1289"/>
                  </a:cxn>
                  <a:cxn ang="0">
                    <a:pos x="634" y="1115"/>
                  </a:cxn>
                  <a:cxn ang="0">
                    <a:pos x="490" y="929"/>
                  </a:cxn>
                  <a:cxn ang="0">
                    <a:pos x="365" y="743"/>
                  </a:cxn>
                  <a:cxn ang="0">
                    <a:pos x="251" y="557"/>
                  </a:cxn>
                  <a:cxn ang="0">
                    <a:pos x="149" y="372"/>
                  </a:cxn>
                  <a:cxn ang="0">
                    <a:pos x="66" y="186"/>
                  </a:cxn>
                  <a:cxn ang="0">
                    <a:pos x="0" y="0"/>
                  </a:cxn>
                  <a:cxn ang="0">
                    <a:pos x="0" y="12"/>
                  </a:cxn>
                  <a:cxn ang="0">
                    <a:pos x="66" y="198"/>
                  </a:cxn>
                  <a:cxn ang="0">
                    <a:pos x="149" y="384"/>
                  </a:cxn>
                  <a:cxn ang="0">
                    <a:pos x="251" y="569"/>
                  </a:cxn>
                  <a:cxn ang="0">
                    <a:pos x="365" y="755"/>
                  </a:cxn>
                  <a:cxn ang="0">
                    <a:pos x="490" y="935"/>
                  </a:cxn>
                  <a:cxn ang="0">
                    <a:pos x="634" y="1115"/>
                  </a:cxn>
                  <a:cxn ang="0">
                    <a:pos x="789" y="1295"/>
                  </a:cxn>
                  <a:cxn ang="0">
                    <a:pos x="957" y="1463"/>
                  </a:cxn>
                  <a:cxn ang="0">
                    <a:pos x="1130" y="1618"/>
                  </a:cxn>
                  <a:cxn ang="0">
                    <a:pos x="1303" y="1762"/>
                  </a:cxn>
                  <a:cxn ang="0">
                    <a:pos x="1483" y="1894"/>
                  </a:cxn>
                  <a:cxn ang="0">
                    <a:pos x="1662" y="2014"/>
                  </a:cxn>
                  <a:cxn ang="0">
                    <a:pos x="1668" y="2014"/>
                  </a:cxn>
                  <a:cxn ang="0">
                    <a:pos x="1483" y="1894"/>
                  </a:cxn>
                  <a:cxn ang="0">
                    <a:pos x="1303" y="1762"/>
                  </a:cxn>
                  <a:cxn ang="0">
                    <a:pos x="1130" y="1618"/>
                  </a:cxn>
                  <a:cxn ang="0">
                    <a:pos x="957" y="1463"/>
                  </a:cxn>
                  <a:cxn ang="0">
                    <a:pos x="957" y="1463"/>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lnTo>
                      <a:pt x="957" y="1463"/>
                    </a:lnTo>
                    <a:close/>
                  </a:path>
                </a:pathLst>
              </a:custGeom>
              <a:solidFill>
                <a:schemeClr val="accent2"/>
              </a:solidFill>
              <a:ln w="9525">
                <a:noFill/>
                <a:round/>
                <a:headEnd/>
                <a:tailEnd/>
              </a:ln>
            </p:spPr>
            <p:txBody>
              <a:bodyPr/>
              <a:lstStyle/>
              <a:p>
                <a:pPr>
                  <a:defRPr/>
                </a:pPr>
                <a:endParaRPr lang="ru-RU"/>
              </a:p>
            </p:txBody>
          </p:sp>
          <p:sp>
            <p:nvSpPr>
              <p:cNvPr id="9" name="Rectangle 116"/>
              <p:cNvSpPr>
                <a:spLocks noChangeArrowheads="1"/>
              </p:cNvSpPr>
              <p:nvPr/>
            </p:nvSpPr>
            <p:spPr bwMode="hidden">
              <a:xfrm rot="-2488720">
                <a:off x="1988" y="1919"/>
                <a:ext cx="1353" cy="17"/>
              </a:xfrm>
              <a:prstGeom prst="rect">
                <a:avLst/>
              </a:prstGeom>
              <a:solidFill>
                <a:schemeClr val="accent2"/>
              </a:solidFill>
              <a:ln w="9525">
                <a:noFill/>
                <a:miter lim="800000"/>
                <a:headEnd/>
                <a:tailEnd/>
              </a:ln>
              <a:effectLst/>
            </p:spPr>
            <p:txBody>
              <a:bodyPr wrap="none" anchor="ctr"/>
              <a:lstStyle/>
              <a:p>
                <a:pPr>
                  <a:defRPr/>
                </a:pPr>
                <a:endParaRPr lang="ru-RU"/>
              </a:p>
            </p:txBody>
          </p:sp>
          <p:sp>
            <p:nvSpPr>
              <p:cNvPr id="10" name="Rectangle 117"/>
              <p:cNvSpPr>
                <a:spLocks noChangeArrowheads="1"/>
              </p:cNvSpPr>
              <p:nvPr/>
            </p:nvSpPr>
            <p:spPr bwMode="hidden">
              <a:xfrm rot="-5087790">
                <a:off x="1964" y="2613"/>
                <a:ext cx="2217" cy="17"/>
              </a:xfrm>
              <a:prstGeom prst="rect">
                <a:avLst/>
              </a:prstGeom>
              <a:solidFill>
                <a:schemeClr val="accent2"/>
              </a:solidFill>
              <a:ln w="9525">
                <a:noFill/>
                <a:miter lim="800000"/>
                <a:headEnd/>
                <a:tailEnd/>
              </a:ln>
              <a:effectLst/>
            </p:spPr>
            <p:txBody>
              <a:bodyPr wrap="none" anchor="ctr"/>
              <a:lstStyle/>
              <a:p>
                <a:pPr>
                  <a:defRPr/>
                </a:pPr>
                <a:endParaRPr lang="ru-RU"/>
              </a:p>
            </p:txBody>
          </p:sp>
          <p:sp>
            <p:nvSpPr>
              <p:cNvPr id="11" name="Rectangle 118"/>
              <p:cNvSpPr>
                <a:spLocks noChangeArrowheads="1"/>
              </p:cNvSpPr>
              <p:nvPr/>
            </p:nvSpPr>
            <p:spPr bwMode="hidden">
              <a:xfrm rot="-3417299">
                <a:off x="1018" y="2695"/>
                <a:ext cx="2678" cy="17"/>
              </a:xfrm>
              <a:prstGeom prst="rect">
                <a:avLst/>
              </a:prstGeom>
              <a:solidFill>
                <a:schemeClr val="accent2"/>
              </a:solidFill>
              <a:ln w="9525">
                <a:noFill/>
                <a:miter lim="800000"/>
                <a:headEnd/>
                <a:tailEnd/>
              </a:ln>
              <a:effectLst/>
            </p:spPr>
            <p:txBody>
              <a:bodyPr wrap="none" anchor="ctr"/>
              <a:lstStyle/>
              <a:p>
                <a:pPr>
                  <a:defRPr/>
                </a:pPr>
                <a:endParaRPr lang="ru-RU"/>
              </a:p>
            </p:txBody>
          </p:sp>
          <p:sp>
            <p:nvSpPr>
              <p:cNvPr id="12" name="Rectangle 119"/>
              <p:cNvSpPr>
                <a:spLocks noChangeArrowheads="1"/>
              </p:cNvSpPr>
              <p:nvPr/>
            </p:nvSpPr>
            <p:spPr bwMode="hidden">
              <a:xfrm rot="-835848">
                <a:off x="688" y="1748"/>
                <a:ext cx="2390" cy="17"/>
              </a:xfrm>
              <a:prstGeom prst="rect">
                <a:avLst/>
              </a:prstGeom>
              <a:solidFill>
                <a:schemeClr val="accent2"/>
              </a:solidFill>
              <a:ln w="9525">
                <a:noFill/>
                <a:miter lim="800000"/>
                <a:headEnd/>
                <a:tailEnd/>
              </a:ln>
              <a:effectLst/>
            </p:spPr>
            <p:txBody>
              <a:bodyPr wrap="none" anchor="ctr"/>
              <a:lstStyle/>
              <a:p>
                <a:pPr>
                  <a:defRPr/>
                </a:pPr>
                <a:endParaRPr lang="ru-RU"/>
              </a:p>
            </p:txBody>
          </p:sp>
          <p:grpSp>
            <p:nvGrpSpPr>
              <p:cNvPr id="13" name="Group 120"/>
              <p:cNvGrpSpPr>
                <a:grpSpLocks noChangeAspect="1"/>
              </p:cNvGrpSpPr>
              <p:nvPr/>
            </p:nvGrpSpPr>
            <p:grpSpPr bwMode="auto">
              <a:xfrm>
                <a:off x="3068" y="1317"/>
                <a:ext cx="261" cy="297"/>
                <a:chOff x="3043" y="1265"/>
                <a:chExt cx="366" cy="424"/>
              </a:xfrm>
            </p:grpSpPr>
            <p:sp>
              <p:nvSpPr>
                <p:cNvPr id="14" name="Oval 121"/>
                <p:cNvSpPr>
                  <a:spLocks noChangeAspect="1" noChangeArrowheads="1"/>
                </p:cNvSpPr>
                <p:nvPr userDrawn="1"/>
              </p:nvSpPr>
              <p:spPr bwMode="hidden">
                <a:xfrm rot="2828979">
                  <a:off x="2981" y="1468"/>
                  <a:ext cx="283" cy="160"/>
                </a:xfrm>
                <a:prstGeom prst="ellipse">
                  <a:avLst/>
                </a:prstGeom>
                <a:gradFill rotWithShape="0">
                  <a:gsLst>
                    <a:gs pos="0">
                      <a:schemeClr val="accent2"/>
                    </a:gs>
                    <a:gs pos="100000">
                      <a:schemeClr val="accent2">
                        <a:gamma/>
                        <a:tint val="84706"/>
                        <a:invGamma/>
                      </a:schemeClr>
                    </a:gs>
                  </a:gsLst>
                  <a:lin ang="5400000" scaled="1"/>
                </a:gradFill>
                <a:ln w="9525">
                  <a:noFill/>
                  <a:round/>
                  <a:headEnd/>
                  <a:tailEnd/>
                </a:ln>
                <a:effectLst/>
              </p:spPr>
              <p:txBody>
                <a:bodyPr wrap="none" anchor="ctr"/>
                <a:lstStyle/>
                <a:p>
                  <a:pPr>
                    <a:defRPr/>
                  </a:pPr>
                  <a:endParaRPr lang="ru-RU"/>
                </a:p>
              </p:txBody>
            </p:sp>
            <p:sp>
              <p:nvSpPr>
                <p:cNvPr id="15" name="Freeform 122"/>
                <p:cNvSpPr>
                  <a:spLocks noChangeAspect="1"/>
                </p:cNvSpPr>
                <p:nvPr userDrawn="1"/>
              </p:nvSpPr>
              <p:spPr bwMode="hidden">
                <a:xfrm>
                  <a:off x="3070" y="1375"/>
                  <a:ext cx="226" cy="223"/>
                </a:xfrm>
                <a:custGeom>
                  <a:avLst/>
                  <a:gdLst/>
                  <a:ahLst/>
                  <a:cxnLst>
                    <a:cxn ang="0">
                      <a:pos x="227" y="134"/>
                    </a:cxn>
                    <a:cxn ang="0">
                      <a:pos x="203" y="144"/>
                    </a:cxn>
                    <a:cxn ang="0">
                      <a:pos x="179" y="138"/>
                    </a:cxn>
                    <a:cxn ang="0">
                      <a:pos x="149" y="126"/>
                    </a:cxn>
                    <a:cxn ang="0">
                      <a:pos x="126" y="102"/>
                    </a:cxn>
                    <a:cxn ang="0">
                      <a:pos x="102" y="72"/>
                    </a:cxn>
                    <a:cxn ang="0">
                      <a:pos x="84" y="48"/>
                    </a:cxn>
                    <a:cxn ang="0">
                      <a:pos x="78" y="24"/>
                    </a:cxn>
                    <a:cxn ang="0">
                      <a:pos x="84" y="0"/>
                    </a:cxn>
                    <a:cxn ang="0">
                      <a:pos x="84" y="0"/>
                    </a:cxn>
                    <a:cxn ang="0">
                      <a:pos x="78" y="0"/>
                    </a:cxn>
                    <a:cxn ang="0">
                      <a:pos x="18" y="60"/>
                    </a:cxn>
                    <a:cxn ang="0">
                      <a:pos x="0" y="90"/>
                    </a:cxn>
                    <a:cxn ang="0">
                      <a:pos x="0" y="120"/>
                    </a:cxn>
                    <a:cxn ang="0">
                      <a:pos x="12" y="156"/>
                    </a:cxn>
                    <a:cxn ang="0">
                      <a:pos x="36" y="192"/>
                    </a:cxn>
                    <a:cxn ang="0">
                      <a:pos x="66" y="216"/>
                    </a:cxn>
                    <a:cxn ang="0">
                      <a:pos x="96" y="222"/>
                    </a:cxn>
                    <a:cxn ang="0">
                      <a:pos x="126" y="222"/>
                    </a:cxn>
                    <a:cxn ang="0">
                      <a:pos x="155" y="210"/>
                    </a:cxn>
                    <a:cxn ang="0">
                      <a:pos x="227" y="138"/>
                    </a:cxn>
                    <a:cxn ang="0">
                      <a:pos x="227" y="134"/>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ru-RU"/>
                </a:p>
              </p:txBody>
            </p:sp>
            <p:sp>
              <p:nvSpPr>
                <p:cNvPr id="16" name="Freeform 123"/>
                <p:cNvSpPr>
                  <a:spLocks noChangeAspect="1"/>
                </p:cNvSpPr>
                <p:nvPr userDrawn="1"/>
              </p:nvSpPr>
              <p:spPr bwMode="hidden">
                <a:xfrm>
                  <a:off x="3146" y="1365"/>
                  <a:ext cx="161" cy="156"/>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ru-RU"/>
                </a:p>
              </p:txBody>
            </p:sp>
            <p:sp>
              <p:nvSpPr>
                <p:cNvPr id="17" name="Freeform 124"/>
                <p:cNvSpPr>
                  <a:spLocks noChangeAspect="1"/>
                </p:cNvSpPr>
                <p:nvPr userDrawn="1"/>
              </p:nvSpPr>
              <p:spPr bwMode="hidden">
                <a:xfrm>
                  <a:off x="3202" y="1272"/>
                  <a:ext cx="202" cy="198"/>
                </a:xfrm>
                <a:custGeom>
                  <a:avLst/>
                  <a:gdLst/>
                  <a:ahLst/>
                  <a:cxnLst>
                    <a:cxn ang="0">
                      <a:pos x="179" y="18"/>
                    </a:cxn>
                    <a:cxn ang="0">
                      <a:pos x="197" y="48"/>
                    </a:cxn>
                    <a:cxn ang="0">
                      <a:pos x="203" y="60"/>
                    </a:cxn>
                    <a:cxn ang="0">
                      <a:pos x="197" y="66"/>
                    </a:cxn>
                    <a:cxn ang="0">
                      <a:pos x="65" y="192"/>
                    </a:cxn>
                    <a:cxn ang="0">
                      <a:pos x="59" y="198"/>
                    </a:cxn>
                    <a:cxn ang="0">
                      <a:pos x="47" y="192"/>
                    </a:cxn>
                    <a:cxn ang="0">
                      <a:pos x="17" y="174"/>
                    </a:cxn>
                    <a:cxn ang="0">
                      <a:pos x="0" y="150"/>
                    </a:cxn>
                    <a:cxn ang="0">
                      <a:pos x="0" y="126"/>
                    </a:cxn>
                    <a:cxn ang="0">
                      <a:pos x="131" y="0"/>
                    </a:cxn>
                    <a:cxn ang="0">
                      <a:pos x="155" y="0"/>
                    </a:cxn>
                    <a:cxn ang="0">
                      <a:pos x="179" y="18"/>
                    </a:cxn>
                    <a:cxn ang="0">
                      <a:pos x="179" y="18"/>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ru-RU"/>
                </a:p>
              </p:txBody>
            </p:sp>
            <p:sp>
              <p:nvSpPr>
                <p:cNvPr id="18" name="Freeform 125"/>
                <p:cNvSpPr>
                  <a:spLocks noChangeAspect="1"/>
                </p:cNvSpPr>
                <p:nvPr userDrawn="1"/>
              </p:nvSpPr>
              <p:spPr bwMode="hidden">
                <a:xfrm>
                  <a:off x="3331" y="1265"/>
                  <a:ext cx="78" cy="74"/>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ru-RU"/>
                </a:p>
              </p:txBody>
            </p:sp>
          </p:grpSp>
        </p:grpSp>
      </p:grpSp>
      <p:sp>
        <p:nvSpPr>
          <p:cNvPr id="51326" name="Rectangle 126"/>
          <p:cNvSpPr>
            <a:spLocks noGrp="1" noChangeArrowheads="1"/>
          </p:cNvSpPr>
          <p:nvPr>
            <p:ph type="ctrTitle" sz="quarter"/>
          </p:nvPr>
        </p:nvSpPr>
        <p:spPr>
          <a:xfrm>
            <a:off x="685800" y="1600200"/>
            <a:ext cx="7772400" cy="1973263"/>
          </a:xfrm>
        </p:spPr>
        <p:txBody>
          <a:bodyPr/>
          <a:lstStyle>
            <a:lvl1pPr>
              <a:defRPr sz="5100"/>
            </a:lvl1pPr>
          </a:lstStyle>
          <a:p>
            <a:r>
              <a:rPr lang="ru-RU"/>
              <a:t>Образец заголовка</a:t>
            </a:r>
          </a:p>
        </p:txBody>
      </p:sp>
      <p:sp>
        <p:nvSpPr>
          <p:cNvPr id="51327" name="Rectangle 12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128" name="Rectangle 128"/>
          <p:cNvSpPr>
            <a:spLocks noGrp="1" noChangeArrowheads="1"/>
          </p:cNvSpPr>
          <p:nvPr>
            <p:ph type="dt" sz="quarter" idx="10"/>
          </p:nvPr>
        </p:nvSpPr>
        <p:spPr/>
        <p:txBody>
          <a:bodyPr/>
          <a:lstStyle>
            <a:lvl1pPr>
              <a:defRPr>
                <a:effectLst/>
              </a:defRPr>
            </a:lvl1pPr>
          </a:lstStyle>
          <a:p>
            <a:pPr>
              <a:defRPr/>
            </a:pPr>
            <a:endParaRPr lang="ru-RU"/>
          </a:p>
        </p:txBody>
      </p:sp>
      <p:sp>
        <p:nvSpPr>
          <p:cNvPr id="129" name="Rectangle 129"/>
          <p:cNvSpPr>
            <a:spLocks noGrp="1" noChangeArrowheads="1"/>
          </p:cNvSpPr>
          <p:nvPr>
            <p:ph type="ftr" sz="quarter" idx="11"/>
          </p:nvPr>
        </p:nvSpPr>
        <p:spPr/>
        <p:txBody>
          <a:bodyPr/>
          <a:lstStyle>
            <a:lvl1pPr>
              <a:defRPr>
                <a:effectLst/>
              </a:defRPr>
            </a:lvl1pPr>
          </a:lstStyle>
          <a:p>
            <a:pPr>
              <a:defRPr/>
            </a:pPr>
            <a:endParaRPr lang="ru-RU"/>
          </a:p>
        </p:txBody>
      </p:sp>
      <p:sp>
        <p:nvSpPr>
          <p:cNvPr id="130" name="Rectangle 130"/>
          <p:cNvSpPr>
            <a:spLocks noGrp="1" noChangeArrowheads="1"/>
          </p:cNvSpPr>
          <p:nvPr>
            <p:ph type="sldNum" sz="quarter" idx="12"/>
          </p:nvPr>
        </p:nvSpPr>
        <p:spPr/>
        <p:txBody>
          <a:bodyPr/>
          <a:lstStyle>
            <a:lvl1pPr>
              <a:defRPr>
                <a:effectLst/>
              </a:defRPr>
            </a:lvl1pPr>
          </a:lstStyle>
          <a:p>
            <a:pPr>
              <a:defRPr/>
            </a:pPr>
            <a:fld id="{7935FD48-8B56-4A12-A33B-16C188992FF3}"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26"/>
          <p:cNvSpPr>
            <a:spLocks noGrp="1" noChangeArrowheads="1"/>
          </p:cNvSpPr>
          <p:nvPr>
            <p:ph type="dt" sz="half" idx="10"/>
          </p:nvPr>
        </p:nvSpPr>
        <p:spPr>
          <a:ln/>
        </p:spPr>
        <p:txBody>
          <a:bodyPr/>
          <a:lstStyle>
            <a:lvl1pPr>
              <a:defRPr/>
            </a:lvl1pPr>
          </a:lstStyle>
          <a:p>
            <a:pPr>
              <a:defRPr/>
            </a:pPr>
            <a:endParaRPr lang="ru-RU"/>
          </a:p>
        </p:txBody>
      </p:sp>
      <p:sp>
        <p:nvSpPr>
          <p:cNvPr id="5" name="Rectangle 127"/>
          <p:cNvSpPr>
            <a:spLocks noGrp="1" noChangeArrowheads="1"/>
          </p:cNvSpPr>
          <p:nvPr>
            <p:ph type="ftr" sz="quarter" idx="11"/>
          </p:nvPr>
        </p:nvSpPr>
        <p:spPr>
          <a:ln/>
        </p:spPr>
        <p:txBody>
          <a:bodyPr/>
          <a:lstStyle>
            <a:lvl1pPr>
              <a:defRPr/>
            </a:lvl1pPr>
          </a:lstStyle>
          <a:p>
            <a:pPr>
              <a:defRPr/>
            </a:pPr>
            <a:endParaRPr lang="ru-RU"/>
          </a:p>
        </p:txBody>
      </p:sp>
      <p:sp>
        <p:nvSpPr>
          <p:cNvPr id="6" name="Rectangle 128"/>
          <p:cNvSpPr>
            <a:spLocks noGrp="1" noChangeArrowheads="1"/>
          </p:cNvSpPr>
          <p:nvPr>
            <p:ph type="sldNum" sz="quarter" idx="12"/>
          </p:nvPr>
        </p:nvSpPr>
        <p:spPr>
          <a:ln/>
        </p:spPr>
        <p:txBody>
          <a:bodyPr/>
          <a:lstStyle>
            <a:lvl1pPr>
              <a:defRPr/>
            </a:lvl1pPr>
          </a:lstStyle>
          <a:p>
            <a:pPr>
              <a:defRPr/>
            </a:pPr>
            <a:fld id="{845F125B-0667-4FE4-967D-ABF0A066FE8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26"/>
          <p:cNvSpPr>
            <a:spLocks noGrp="1" noChangeArrowheads="1"/>
          </p:cNvSpPr>
          <p:nvPr>
            <p:ph type="dt" sz="half" idx="10"/>
          </p:nvPr>
        </p:nvSpPr>
        <p:spPr>
          <a:ln/>
        </p:spPr>
        <p:txBody>
          <a:bodyPr/>
          <a:lstStyle>
            <a:lvl1pPr>
              <a:defRPr/>
            </a:lvl1pPr>
          </a:lstStyle>
          <a:p>
            <a:pPr>
              <a:defRPr/>
            </a:pPr>
            <a:endParaRPr lang="ru-RU"/>
          </a:p>
        </p:txBody>
      </p:sp>
      <p:sp>
        <p:nvSpPr>
          <p:cNvPr id="5" name="Rectangle 127"/>
          <p:cNvSpPr>
            <a:spLocks noGrp="1" noChangeArrowheads="1"/>
          </p:cNvSpPr>
          <p:nvPr>
            <p:ph type="ftr" sz="quarter" idx="11"/>
          </p:nvPr>
        </p:nvSpPr>
        <p:spPr>
          <a:ln/>
        </p:spPr>
        <p:txBody>
          <a:bodyPr/>
          <a:lstStyle>
            <a:lvl1pPr>
              <a:defRPr/>
            </a:lvl1pPr>
          </a:lstStyle>
          <a:p>
            <a:pPr>
              <a:defRPr/>
            </a:pPr>
            <a:endParaRPr lang="ru-RU"/>
          </a:p>
        </p:txBody>
      </p:sp>
      <p:sp>
        <p:nvSpPr>
          <p:cNvPr id="6" name="Rectangle 128"/>
          <p:cNvSpPr>
            <a:spLocks noGrp="1" noChangeArrowheads="1"/>
          </p:cNvSpPr>
          <p:nvPr>
            <p:ph type="sldNum" sz="quarter" idx="12"/>
          </p:nvPr>
        </p:nvSpPr>
        <p:spPr>
          <a:ln/>
        </p:spPr>
        <p:txBody>
          <a:bodyPr/>
          <a:lstStyle>
            <a:lvl1pPr>
              <a:defRPr/>
            </a:lvl1pPr>
          </a:lstStyle>
          <a:p>
            <a:pPr>
              <a:defRPr/>
            </a:pPr>
            <a:fld id="{6493CC9E-8372-4040-99E4-5BE917D472C5}"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pPr>
                <a:defRPr/>
              </a:pPr>
              <a:endParaRPr lang="ru-RU"/>
            </a:p>
          </p:txBody>
        </p:sp>
        <p:sp>
          <p:nvSpPr>
            <p:cNvPr id="6"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a:defRPr/>
              </a:pPr>
              <a:endParaRPr lang="ru-RU"/>
            </a:p>
          </p:txBody>
        </p:sp>
        <p:sp>
          <p:nvSpPr>
            <p:cNvPr id="7"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ru-RU"/>
            </a:p>
          </p:txBody>
        </p:sp>
        <p:sp>
          <p:nvSpPr>
            <p:cNvPr id="8"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ru-RU"/>
            </a:p>
          </p:txBody>
        </p:sp>
        <p:sp>
          <p:nvSpPr>
            <p:cNvPr id="9"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ru-RU"/>
            </a:p>
          </p:txBody>
        </p:sp>
        <p:sp>
          <p:nvSpPr>
            <p:cNvPr id="10"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ru-RU"/>
            </a:p>
          </p:txBody>
        </p:sp>
      </p:grpSp>
      <p:sp>
        <p:nvSpPr>
          <p:cNvPr id="55305"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ru-RU"/>
              <a:t>Образец заголовка</a:t>
            </a:r>
          </a:p>
        </p:txBody>
      </p:sp>
      <p:sp>
        <p:nvSpPr>
          <p:cNvPr id="55306"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ru-RU"/>
              <a:t>Образец подзаголовка</a:t>
            </a:r>
          </a:p>
        </p:txBody>
      </p:sp>
      <p:sp>
        <p:nvSpPr>
          <p:cNvPr id="11" name="Rectangle 11"/>
          <p:cNvSpPr>
            <a:spLocks noGrp="1" noChangeArrowheads="1"/>
          </p:cNvSpPr>
          <p:nvPr>
            <p:ph type="dt" sz="quarter" idx="10"/>
          </p:nvPr>
        </p:nvSpPr>
        <p:spPr>
          <a:xfrm>
            <a:off x="990600" y="6245225"/>
            <a:ext cx="1901825" cy="476250"/>
          </a:xfrm>
        </p:spPr>
        <p:txBody>
          <a:bodyPr/>
          <a:lstStyle>
            <a:lvl1pPr>
              <a:defRPr/>
            </a:lvl1pPr>
          </a:lstStyle>
          <a:p>
            <a:pPr>
              <a:defRPr/>
            </a:pPr>
            <a:endParaRPr lang="ru-RU"/>
          </a:p>
        </p:txBody>
      </p:sp>
      <p:sp>
        <p:nvSpPr>
          <p:cNvPr id="12" name="Rectangle 12"/>
          <p:cNvSpPr>
            <a:spLocks noGrp="1" noChangeArrowheads="1"/>
          </p:cNvSpPr>
          <p:nvPr>
            <p:ph type="ftr" sz="quarter" idx="11"/>
          </p:nvPr>
        </p:nvSpPr>
        <p:spPr>
          <a:xfrm>
            <a:off x="3468688" y="6245225"/>
            <a:ext cx="2895600" cy="476250"/>
          </a:xfrm>
        </p:spPr>
        <p:txBody>
          <a:bodyPr/>
          <a:lstStyle>
            <a:lvl1pPr>
              <a:defRPr/>
            </a:lvl1pPr>
          </a:lstStyle>
          <a:p>
            <a:pPr>
              <a:defRPr/>
            </a:pPr>
            <a:endParaRPr lang="ru-RU"/>
          </a:p>
        </p:txBody>
      </p:sp>
      <p:sp>
        <p:nvSpPr>
          <p:cNvPr id="13" name="Rectangle 13"/>
          <p:cNvSpPr>
            <a:spLocks noGrp="1" noChangeArrowheads="1"/>
          </p:cNvSpPr>
          <p:nvPr>
            <p:ph type="sldNum" sz="quarter" idx="12"/>
          </p:nvPr>
        </p:nvSpPr>
        <p:spPr/>
        <p:txBody>
          <a:bodyPr/>
          <a:lstStyle>
            <a:lvl1pPr>
              <a:defRPr/>
            </a:lvl1pPr>
          </a:lstStyle>
          <a:p>
            <a:pPr>
              <a:defRPr/>
            </a:pPr>
            <a:fld id="{722035A5-5272-45A8-A5AB-5B7D63212A3E}"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B9C07902-A897-4862-90B2-9A140004E0AB}"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3C15A428-B660-4F18-9D19-2B4A5CEFFA5A}"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C135384B-2AEB-4270-965C-FBD920285425}"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1"/>
          <p:cNvSpPr>
            <a:spLocks noGrp="1" noChangeArrowheads="1"/>
          </p:cNvSpPr>
          <p:nvPr>
            <p:ph type="dt" sz="half" idx="10"/>
          </p:nvPr>
        </p:nvSpPr>
        <p:spPr>
          <a:ln/>
        </p:spPr>
        <p:txBody>
          <a:bodyPr/>
          <a:lstStyle>
            <a:lvl1pPr>
              <a:defRPr/>
            </a:lvl1pPr>
          </a:lstStyle>
          <a:p>
            <a:pPr>
              <a:defRPr/>
            </a:pPr>
            <a:endParaRPr lang="ru-RU"/>
          </a:p>
        </p:txBody>
      </p:sp>
      <p:sp>
        <p:nvSpPr>
          <p:cNvPr id="8" name="Rectangle 12"/>
          <p:cNvSpPr>
            <a:spLocks noGrp="1" noChangeArrowheads="1"/>
          </p:cNvSpPr>
          <p:nvPr>
            <p:ph type="ftr" sz="quarter" idx="11"/>
          </p:nvPr>
        </p:nvSpPr>
        <p:spPr>
          <a:ln/>
        </p:spPr>
        <p:txBody>
          <a:bodyPr/>
          <a:lstStyle>
            <a:lvl1pPr>
              <a:defRPr/>
            </a:lvl1pPr>
          </a:lstStyle>
          <a:p>
            <a:pPr>
              <a:defRPr/>
            </a:pPr>
            <a:endParaRPr lang="ru-RU"/>
          </a:p>
        </p:txBody>
      </p:sp>
      <p:sp>
        <p:nvSpPr>
          <p:cNvPr id="9" name="Rectangle 13"/>
          <p:cNvSpPr>
            <a:spLocks noGrp="1" noChangeArrowheads="1"/>
          </p:cNvSpPr>
          <p:nvPr>
            <p:ph type="sldNum" sz="quarter" idx="12"/>
          </p:nvPr>
        </p:nvSpPr>
        <p:spPr>
          <a:ln/>
        </p:spPr>
        <p:txBody>
          <a:bodyPr/>
          <a:lstStyle>
            <a:lvl1pPr>
              <a:defRPr/>
            </a:lvl1pPr>
          </a:lstStyle>
          <a:p>
            <a:pPr>
              <a:defRPr/>
            </a:pPr>
            <a:fld id="{70CD0328-6433-4CC3-81AD-C259DBC3984C}"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1"/>
          <p:cNvSpPr>
            <a:spLocks noGrp="1" noChangeArrowheads="1"/>
          </p:cNvSpPr>
          <p:nvPr>
            <p:ph type="dt" sz="half" idx="10"/>
          </p:nvPr>
        </p:nvSpPr>
        <p:spPr>
          <a:ln/>
        </p:spPr>
        <p:txBody>
          <a:bodyPr/>
          <a:lstStyle>
            <a:lvl1pPr>
              <a:defRPr/>
            </a:lvl1pPr>
          </a:lstStyle>
          <a:p>
            <a:pPr>
              <a:defRPr/>
            </a:pPr>
            <a:endParaRPr lang="ru-RU"/>
          </a:p>
        </p:txBody>
      </p:sp>
      <p:sp>
        <p:nvSpPr>
          <p:cNvPr id="4" name="Rectangle 12"/>
          <p:cNvSpPr>
            <a:spLocks noGrp="1" noChangeArrowheads="1"/>
          </p:cNvSpPr>
          <p:nvPr>
            <p:ph type="ftr" sz="quarter" idx="11"/>
          </p:nvPr>
        </p:nvSpPr>
        <p:spPr>
          <a:ln/>
        </p:spPr>
        <p:txBody>
          <a:bodyPr/>
          <a:lstStyle>
            <a:lvl1pPr>
              <a:defRPr/>
            </a:lvl1pPr>
          </a:lstStyle>
          <a:p>
            <a:pPr>
              <a:defRPr/>
            </a:pPr>
            <a:endParaRPr lang="ru-RU"/>
          </a:p>
        </p:txBody>
      </p:sp>
      <p:sp>
        <p:nvSpPr>
          <p:cNvPr id="5" name="Rectangle 13"/>
          <p:cNvSpPr>
            <a:spLocks noGrp="1" noChangeArrowheads="1"/>
          </p:cNvSpPr>
          <p:nvPr>
            <p:ph type="sldNum" sz="quarter" idx="12"/>
          </p:nvPr>
        </p:nvSpPr>
        <p:spPr>
          <a:ln/>
        </p:spPr>
        <p:txBody>
          <a:bodyPr/>
          <a:lstStyle>
            <a:lvl1pPr>
              <a:defRPr/>
            </a:lvl1pPr>
          </a:lstStyle>
          <a:p>
            <a:pPr>
              <a:defRPr/>
            </a:pPr>
            <a:fld id="{54778145-0987-4049-B2C0-48F7286899AD}"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ru-RU"/>
          </a:p>
        </p:txBody>
      </p:sp>
      <p:sp>
        <p:nvSpPr>
          <p:cNvPr id="3" name="Rectangle 12"/>
          <p:cNvSpPr>
            <a:spLocks noGrp="1" noChangeArrowheads="1"/>
          </p:cNvSpPr>
          <p:nvPr>
            <p:ph type="ftr" sz="quarter" idx="11"/>
          </p:nvPr>
        </p:nvSpPr>
        <p:spPr>
          <a:ln/>
        </p:spPr>
        <p:txBody>
          <a:bodyPr/>
          <a:lstStyle>
            <a:lvl1pPr>
              <a:defRPr/>
            </a:lvl1pPr>
          </a:lstStyle>
          <a:p>
            <a:pPr>
              <a:defRPr/>
            </a:pPr>
            <a:endParaRPr lang="ru-RU"/>
          </a:p>
        </p:txBody>
      </p:sp>
      <p:sp>
        <p:nvSpPr>
          <p:cNvPr id="4" name="Rectangle 13"/>
          <p:cNvSpPr>
            <a:spLocks noGrp="1" noChangeArrowheads="1"/>
          </p:cNvSpPr>
          <p:nvPr>
            <p:ph type="sldNum" sz="quarter" idx="12"/>
          </p:nvPr>
        </p:nvSpPr>
        <p:spPr>
          <a:ln/>
        </p:spPr>
        <p:txBody>
          <a:bodyPr/>
          <a:lstStyle>
            <a:lvl1pPr>
              <a:defRPr/>
            </a:lvl1pPr>
          </a:lstStyle>
          <a:p>
            <a:pPr>
              <a:defRPr/>
            </a:pPr>
            <a:fld id="{D08CF313-EDDB-449B-9536-5722F2010DC2}"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0DB12829-AA9A-4354-8F66-AEB68DAF93F3}"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26"/>
          <p:cNvSpPr>
            <a:spLocks noGrp="1" noChangeArrowheads="1"/>
          </p:cNvSpPr>
          <p:nvPr>
            <p:ph type="dt" sz="half" idx="10"/>
          </p:nvPr>
        </p:nvSpPr>
        <p:spPr>
          <a:ln/>
        </p:spPr>
        <p:txBody>
          <a:bodyPr/>
          <a:lstStyle>
            <a:lvl1pPr>
              <a:defRPr/>
            </a:lvl1pPr>
          </a:lstStyle>
          <a:p>
            <a:pPr>
              <a:defRPr/>
            </a:pPr>
            <a:endParaRPr lang="ru-RU"/>
          </a:p>
        </p:txBody>
      </p:sp>
      <p:sp>
        <p:nvSpPr>
          <p:cNvPr id="5" name="Rectangle 127"/>
          <p:cNvSpPr>
            <a:spLocks noGrp="1" noChangeArrowheads="1"/>
          </p:cNvSpPr>
          <p:nvPr>
            <p:ph type="ftr" sz="quarter" idx="11"/>
          </p:nvPr>
        </p:nvSpPr>
        <p:spPr>
          <a:ln/>
        </p:spPr>
        <p:txBody>
          <a:bodyPr/>
          <a:lstStyle>
            <a:lvl1pPr>
              <a:defRPr/>
            </a:lvl1pPr>
          </a:lstStyle>
          <a:p>
            <a:pPr>
              <a:defRPr/>
            </a:pPr>
            <a:endParaRPr lang="ru-RU"/>
          </a:p>
        </p:txBody>
      </p:sp>
      <p:sp>
        <p:nvSpPr>
          <p:cNvPr id="6" name="Rectangle 128"/>
          <p:cNvSpPr>
            <a:spLocks noGrp="1" noChangeArrowheads="1"/>
          </p:cNvSpPr>
          <p:nvPr>
            <p:ph type="sldNum" sz="quarter" idx="12"/>
          </p:nvPr>
        </p:nvSpPr>
        <p:spPr>
          <a:ln/>
        </p:spPr>
        <p:txBody>
          <a:bodyPr/>
          <a:lstStyle>
            <a:lvl1pPr>
              <a:defRPr/>
            </a:lvl1pPr>
          </a:lstStyle>
          <a:p>
            <a:pPr>
              <a:defRPr/>
            </a:pPr>
            <a:fld id="{2B1346EE-07D0-4758-9902-0AA55994BBF2}"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994DA649-39D9-470D-8698-D73DE261C2AF}"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417BD035-7F95-4400-BEF5-BFF536B06356}"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48463" y="244475"/>
            <a:ext cx="2097087"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44475"/>
            <a:ext cx="6138863"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3CD036E9-8C7E-4F85-A0DE-CE80FBAACA74}" type="slidenum">
              <a:rPr lang="ru-RU"/>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44475"/>
            <a:ext cx="8385175" cy="1431925"/>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838200" y="1905000"/>
            <a:ext cx="3927475" cy="2019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918075" y="1905000"/>
            <a:ext cx="3927475" cy="2019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838200" y="4076700"/>
            <a:ext cx="3927475" cy="2019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918075" y="4076700"/>
            <a:ext cx="3927475" cy="2019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1"/>
          <p:cNvSpPr>
            <a:spLocks noGrp="1" noChangeArrowheads="1"/>
          </p:cNvSpPr>
          <p:nvPr>
            <p:ph type="dt" sz="half" idx="10"/>
          </p:nvPr>
        </p:nvSpPr>
        <p:spPr>
          <a:ln/>
        </p:spPr>
        <p:txBody>
          <a:bodyPr/>
          <a:lstStyle>
            <a:lvl1pPr>
              <a:defRPr/>
            </a:lvl1pPr>
          </a:lstStyle>
          <a:p>
            <a:pPr>
              <a:defRPr/>
            </a:pPr>
            <a:endParaRPr lang="ru-RU"/>
          </a:p>
        </p:txBody>
      </p:sp>
      <p:sp>
        <p:nvSpPr>
          <p:cNvPr id="8" name="Rectangle 12"/>
          <p:cNvSpPr>
            <a:spLocks noGrp="1" noChangeArrowheads="1"/>
          </p:cNvSpPr>
          <p:nvPr>
            <p:ph type="ftr" sz="quarter" idx="11"/>
          </p:nvPr>
        </p:nvSpPr>
        <p:spPr>
          <a:ln/>
        </p:spPr>
        <p:txBody>
          <a:bodyPr/>
          <a:lstStyle>
            <a:lvl1pPr>
              <a:defRPr/>
            </a:lvl1pPr>
          </a:lstStyle>
          <a:p>
            <a:pPr>
              <a:defRPr/>
            </a:pPr>
            <a:endParaRPr lang="ru-RU"/>
          </a:p>
        </p:txBody>
      </p:sp>
      <p:sp>
        <p:nvSpPr>
          <p:cNvPr id="9" name="Rectangle 13"/>
          <p:cNvSpPr>
            <a:spLocks noGrp="1" noChangeArrowheads="1"/>
          </p:cNvSpPr>
          <p:nvPr>
            <p:ph type="sldNum" sz="quarter" idx="12"/>
          </p:nvPr>
        </p:nvSpPr>
        <p:spPr>
          <a:ln/>
        </p:spPr>
        <p:txBody>
          <a:bodyPr/>
          <a:lstStyle>
            <a:lvl1pPr>
              <a:defRPr/>
            </a:lvl1pPr>
          </a:lstStyle>
          <a:p>
            <a:pPr>
              <a:defRPr/>
            </a:pPr>
            <a:fld id="{9ABBBB44-31FA-4B9A-85F8-72384DDBA6C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26"/>
          <p:cNvSpPr>
            <a:spLocks noGrp="1" noChangeArrowheads="1"/>
          </p:cNvSpPr>
          <p:nvPr>
            <p:ph type="dt" sz="half" idx="10"/>
          </p:nvPr>
        </p:nvSpPr>
        <p:spPr>
          <a:ln/>
        </p:spPr>
        <p:txBody>
          <a:bodyPr/>
          <a:lstStyle>
            <a:lvl1pPr>
              <a:defRPr/>
            </a:lvl1pPr>
          </a:lstStyle>
          <a:p>
            <a:pPr>
              <a:defRPr/>
            </a:pPr>
            <a:endParaRPr lang="ru-RU"/>
          </a:p>
        </p:txBody>
      </p:sp>
      <p:sp>
        <p:nvSpPr>
          <p:cNvPr id="5" name="Rectangle 127"/>
          <p:cNvSpPr>
            <a:spLocks noGrp="1" noChangeArrowheads="1"/>
          </p:cNvSpPr>
          <p:nvPr>
            <p:ph type="ftr" sz="quarter" idx="11"/>
          </p:nvPr>
        </p:nvSpPr>
        <p:spPr>
          <a:ln/>
        </p:spPr>
        <p:txBody>
          <a:bodyPr/>
          <a:lstStyle>
            <a:lvl1pPr>
              <a:defRPr/>
            </a:lvl1pPr>
          </a:lstStyle>
          <a:p>
            <a:pPr>
              <a:defRPr/>
            </a:pPr>
            <a:endParaRPr lang="ru-RU"/>
          </a:p>
        </p:txBody>
      </p:sp>
      <p:sp>
        <p:nvSpPr>
          <p:cNvPr id="6" name="Rectangle 128"/>
          <p:cNvSpPr>
            <a:spLocks noGrp="1" noChangeArrowheads="1"/>
          </p:cNvSpPr>
          <p:nvPr>
            <p:ph type="sldNum" sz="quarter" idx="12"/>
          </p:nvPr>
        </p:nvSpPr>
        <p:spPr>
          <a:ln/>
        </p:spPr>
        <p:txBody>
          <a:bodyPr/>
          <a:lstStyle>
            <a:lvl1pPr>
              <a:defRPr/>
            </a:lvl1pPr>
          </a:lstStyle>
          <a:p>
            <a:pPr>
              <a:defRPr/>
            </a:pPr>
            <a:fld id="{6501C0FE-21CB-43D1-8735-88F492002ADC}"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26"/>
          <p:cNvSpPr>
            <a:spLocks noGrp="1" noChangeArrowheads="1"/>
          </p:cNvSpPr>
          <p:nvPr>
            <p:ph type="dt" sz="half" idx="10"/>
          </p:nvPr>
        </p:nvSpPr>
        <p:spPr>
          <a:ln/>
        </p:spPr>
        <p:txBody>
          <a:bodyPr/>
          <a:lstStyle>
            <a:lvl1pPr>
              <a:defRPr/>
            </a:lvl1pPr>
          </a:lstStyle>
          <a:p>
            <a:pPr>
              <a:defRPr/>
            </a:pPr>
            <a:endParaRPr lang="ru-RU"/>
          </a:p>
        </p:txBody>
      </p:sp>
      <p:sp>
        <p:nvSpPr>
          <p:cNvPr id="6" name="Rectangle 127"/>
          <p:cNvSpPr>
            <a:spLocks noGrp="1" noChangeArrowheads="1"/>
          </p:cNvSpPr>
          <p:nvPr>
            <p:ph type="ftr" sz="quarter" idx="11"/>
          </p:nvPr>
        </p:nvSpPr>
        <p:spPr>
          <a:ln/>
        </p:spPr>
        <p:txBody>
          <a:bodyPr/>
          <a:lstStyle>
            <a:lvl1pPr>
              <a:defRPr/>
            </a:lvl1pPr>
          </a:lstStyle>
          <a:p>
            <a:pPr>
              <a:defRPr/>
            </a:pPr>
            <a:endParaRPr lang="ru-RU"/>
          </a:p>
        </p:txBody>
      </p:sp>
      <p:sp>
        <p:nvSpPr>
          <p:cNvPr id="7" name="Rectangle 128"/>
          <p:cNvSpPr>
            <a:spLocks noGrp="1" noChangeArrowheads="1"/>
          </p:cNvSpPr>
          <p:nvPr>
            <p:ph type="sldNum" sz="quarter" idx="12"/>
          </p:nvPr>
        </p:nvSpPr>
        <p:spPr>
          <a:ln/>
        </p:spPr>
        <p:txBody>
          <a:bodyPr/>
          <a:lstStyle>
            <a:lvl1pPr>
              <a:defRPr/>
            </a:lvl1pPr>
          </a:lstStyle>
          <a:p>
            <a:pPr>
              <a:defRPr/>
            </a:pPr>
            <a:fld id="{8909D8BF-26AD-41ED-9799-A4E40DDE059A}"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26"/>
          <p:cNvSpPr>
            <a:spLocks noGrp="1" noChangeArrowheads="1"/>
          </p:cNvSpPr>
          <p:nvPr>
            <p:ph type="dt" sz="half" idx="10"/>
          </p:nvPr>
        </p:nvSpPr>
        <p:spPr>
          <a:ln/>
        </p:spPr>
        <p:txBody>
          <a:bodyPr/>
          <a:lstStyle>
            <a:lvl1pPr>
              <a:defRPr/>
            </a:lvl1pPr>
          </a:lstStyle>
          <a:p>
            <a:pPr>
              <a:defRPr/>
            </a:pPr>
            <a:endParaRPr lang="ru-RU"/>
          </a:p>
        </p:txBody>
      </p:sp>
      <p:sp>
        <p:nvSpPr>
          <p:cNvPr id="8" name="Rectangle 127"/>
          <p:cNvSpPr>
            <a:spLocks noGrp="1" noChangeArrowheads="1"/>
          </p:cNvSpPr>
          <p:nvPr>
            <p:ph type="ftr" sz="quarter" idx="11"/>
          </p:nvPr>
        </p:nvSpPr>
        <p:spPr>
          <a:ln/>
        </p:spPr>
        <p:txBody>
          <a:bodyPr/>
          <a:lstStyle>
            <a:lvl1pPr>
              <a:defRPr/>
            </a:lvl1pPr>
          </a:lstStyle>
          <a:p>
            <a:pPr>
              <a:defRPr/>
            </a:pPr>
            <a:endParaRPr lang="ru-RU"/>
          </a:p>
        </p:txBody>
      </p:sp>
      <p:sp>
        <p:nvSpPr>
          <p:cNvPr id="9" name="Rectangle 128"/>
          <p:cNvSpPr>
            <a:spLocks noGrp="1" noChangeArrowheads="1"/>
          </p:cNvSpPr>
          <p:nvPr>
            <p:ph type="sldNum" sz="quarter" idx="12"/>
          </p:nvPr>
        </p:nvSpPr>
        <p:spPr>
          <a:ln/>
        </p:spPr>
        <p:txBody>
          <a:bodyPr/>
          <a:lstStyle>
            <a:lvl1pPr>
              <a:defRPr/>
            </a:lvl1pPr>
          </a:lstStyle>
          <a:p>
            <a:pPr>
              <a:defRPr/>
            </a:pPr>
            <a:fld id="{0E119BCC-B524-4EFC-860C-B0770E72768B}"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26"/>
          <p:cNvSpPr>
            <a:spLocks noGrp="1" noChangeArrowheads="1"/>
          </p:cNvSpPr>
          <p:nvPr>
            <p:ph type="dt" sz="half" idx="10"/>
          </p:nvPr>
        </p:nvSpPr>
        <p:spPr>
          <a:ln/>
        </p:spPr>
        <p:txBody>
          <a:bodyPr/>
          <a:lstStyle>
            <a:lvl1pPr>
              <a:defRPr/>
            </a:lvl1pPr>
          </a:lstStyle>
          <a:p>
            <a:pPr>
              <a:defRPr/>
            </a:pPr>
            <a:endParaRPr lang="ru-RU"/>
          </a:p>
        </p:txBody>
      </p:sp>
      <p:sp>
        <p:nvSpPr>
          <p:cNvPr id="4" name="Rectangle 127"/>
          <p:cNvSpPr>
            <a:spLocks noGrp="1" noChangeArrowheads="1"/>
          </p:cNvSpPr>
          <p:nvPr>
            <p:ph type="ftr" sz="quarter" idx="11"/>
          </p:nvPr>
        </p:nvSpPr>
        <p:spPr>
          <a:ln/>
        </p:spPr>
        <p:txBody>
          <a:bodyPr/>
          <a:lstStyle>
            <a:lvl1pPr>
              <a:defRPr/>
            </a:lvl1pPr>
          </a:lstStyle>
          <a:p>
            <a:pPr>
              <a:defRPr/>
            </a:pPr>
            <a:endParaRPr lang="ru-RU"/>
          </a:p>
        </p:txBody>
      </p:sp>
      <p:sp>
        <p:nvSpPr>
          <p:cNvPr id="5" name="Rectangle 128"/>
          <p:cNvSpPr>
            <a:spLocks noGrp="1" noChangeArrowheads="1"/>
          </p:cNvSpPr>
          <p:nvPr>
            <p:ph type="sldNum" sz="quarter" idx="12"/>
          </p:nvPr>
        </p:nvSpPr>
        <p:spPr>
          <a:ln/>
        </p:spPr>
        <p:txBody>
          <a:bodyPr/>
          <a:lstStyle>
            <a:lvl1pPr>
              <a:defRPr/>
            </a:lvl1pPr>
          </a:lstStyle>
          <a:p>
            <a:pPr>
              <a:defRPr/>
            </a:pPr>
            <a:fld id="{7435DF5B-60F4-4D21-BD37-EC700DE614A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26"/>
          <p:cNvSpPr>
            <a:spLocks noGrp="1" noChangeArrowheads="1"/>
          </p:cNvSpPr>
          <p:nvPr>
            <p:ph type="dt" sz="half" idx="10"/>
          </p:nvPr>
        </p:nvSpPr>
        <p:spPr>
          <a:ln/>
        </p:spPr>
        <p:txBody>
          <a:bodyPr/>
          <a:lstStyle>
            <a:lvl1pPr>
              <a:defRPr/>
            </a:lvl1pPr>
          </a:lstStyle>
          <a:p>
            <a:pPr>
              <a:defRPr/>
            </a:pPr>
            <a:endParaRPr lang="ru-RU"/>
          </a:p>
        </p:txBody>
      </p:sp>
      <p:sp>
        <p:nvSpPr>
          <p:cNvPr id="3" name="Rectangle 127"/>
          <p:cNvSpPr>
            <a:spLocks noGrp="1" noChangeArrowheads="1"/>
          </p:cNvSpPr>
          <p:nvPr>
            <p:ph type="ftr" sz="quarter" idx="11"/>
          </p:nvPr>
        </p:nvSpPr>
        <p:spPr>
          <a:ln/>
        </p:spPr>
        <p:txBody>
          <a:bodyPr/>
          <a:lstStyle>
            <a:lvl1pPr>
              <a:defRPr/>
            </a:lvl1pPr>
          </a:lstStyle>
          <a:p>
            <a:pPr>
              <a:defRPr/>
            </a:pPr>
            <a:endParaRPr lang="ru-RU"/>
          </a:p>
        </p:txBody>
      </p:sp>
      <p:sp>
        <p:nvSpPr>
          <p:cNvPr id="4" name="Rectangle 128"/>
          <p:cNvSpPr>
            <a:spLocks noGrp="1" noChangeArrowheads="1"/>
          </p:cNvSpPr>
          <p:nvPr>
            <p:ph type="sldNum" sz="quarter" idx="12"/>
          </p:nvPr>
        </p:nvSpPr>
        <p:spPr>
          <a:ln/>
        </p:spPr>
        <p:txBody>
          <a:bodyPr/>
          <a:lstStyle>
            <a:lvl1pPr>
              <a:defRPr/>
            </a:lvl1pPr>
          </a:lstStyle>
          <a:p>
            <a:pPr>
              <a:defRPr/>
            </a:pPr>
            <a:fld id="{4A3649CC-49B8-4E8F-9A5D-B6E9394A6F9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26"/>
          <p:cNvSpPr>
            <a:spLocks noGrp="1" noChangeArrowheads="1"/>
          </p:cNvSpPr>
          <p:nvPr>
            <p:ph type="dt" sz="half" idx="10"/>
          </p:nvPr>
        </p:nvSpPr>
        <p:spPr>
          <a:ln/>
        </p:spPr>
        <p:txBody>
          <a:bodyPr/>
          <a:lstStyle>
            <a:lvl1pPr>
              <a:defRPr/>
            </a:lvl1pPr>
          </a:lstStyle>
          <a:p>
            <a:pPr>
              <a:defRPr/>
            </a:pPr>
            <a:endParaRPr lang="ru-RU"/>
          </a:p>
        </p:txBody>
      </p:sp>
      <p:sp>
        <p:nvSpPr>
          <p:cNvPr id="6" name="Rectangle 127"/>
          <p:cNvSpPr>
            <a:spLocks noGrp="1" noChangeArrowheads="1"/>
          </p:cNvSpPr>
          <p:nvPr>
            <p:ph type="ftr" sz="quarter" idx="11"/>
          </p:nvPr>
        </p:nvSpPr>
        <p:spPr>
          <a:ln/>
        </p:spPr>
        <p:txBody>
          <a:bodyPr/>
          <a:lstStyle>
            <a:lvl1pPr>
              <a:defRPr/>
            </a:lvl1pPr>
          </a:lstStyle>
          <a:p>
            <a:pPr>
              <a:defRPr/>
            </a:pPr>
            <a:endParaRPr lang="ru-RU"/>
          </a:p>
        </p:txBody>
      </p:sp>
      <p:sp>
        <p:nvSpPr>
          <p:cNvPr id="7" name="Rectangle 128"/>
          <p:cNvSpPr>
            <a:spLocks noGrp="1" noChangeArrowheads="1"/>
          </p:cNvSpPr>
          <p:nvPr>
            <p:ph type="sldNum" sz="quarter" idx="12"/>
          </p:nvPr>
        </p:nvSpPr>
        <p:spPr>
          <a:ln/>
        </p:spPr>
        <p:txBody>
          <a:bodyPr/>
          <a:lstStyle>
            <a:lvl1pPr>
              <a:defRPr/>
            </a:lvl1pPr>
          </a:lstStyle>
          <a:p>
            <a:pPr>
              <a:defRPr/>
            </a:pPr>
            <a:fld id="{9ADB7CC3-DFD3-4A6C-9E93-51774B5E1354}"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26"/>
          <p:cNvSpPr>
            <a:spLocks noGrp="1" noChangeArrowheads="1"/>
          </p:cNvSpPr>
          <p:nvPr>
            <p:ph type="dt" sz="half" idx="10"/>
          </p:nvPr>
        </p:nvSpPr>
        <p:spPr>
          <a:ln/>
        </p:spPr>
        <p:txBody>
          <a:bodyPr/>
          <a:lstStyle>
            <a:lvl1pPr>
              <a:defRPr/>
            </a:lvl1pPr>
          </a:lstStyle>
          <a:p>
            <a:pPr>
              <a:defRPr/>
            </a:pPr>
            <a:endParaRPr lang="ru-RU"/>
          </a:p>
        </p:txBody>
      </p:sp>
      <p:sp>
        <p:nvSpPr>
          <p:cNvPr id="6" name="Rectangle 127"/>
          <p:cNvSpPr>
            <a:spLocks noGrp="1" noChangeArrowheads="1"/>
          </p:cNvSpPr>
          <p:nvPr>
            <p:ph type="ftr" sz="quarter" idx="11"/>
          </p:nvPr>
        </p:nvSpPr>
        <p:spPr>
          <a:ln/>
        </p:spPr>
        <p:txBody>
          <a:bodyPr/>
          <a:lstStyle>
            <a:lvl1pPr>
              <a:defRPr/>
            </a:lvl1pPr>
          </a:lstStyle>
          <a:p>
            <a:pPr>
              <a:defRPr/>
            </a:pPr>
            <a:endParaRPr lang="ru-RU"/>
          </a:p>
        </p:txBody>
      </p:sp>
      <p:sp>
        <p:nvSpPr>
          <p:cNvPr id="7" name="Rectangle 128"/>
          <p:cNvSpPr>
            <a:spLocks noGrp="1" noChangeArrowheads="1"/>
          </p:cNvSpPr>
          <p:nvPr>
            <p:ph type="sldNum" sz="quarter" idx="12"/>
          </p:nvPr>
        </p:nvSpPr>
        <p:spPr>
          <a:ln/>
        </p:spPr>
        <p:txBody>
          <a:bodyPr/>
          <a:lstStyle>
            <a:lvl1pPr>
              <a:defRPr/>
            </a:lvl1pPr>
          </a:lstStyle>
          <a:p>
            <a:pPr>
              <a:defRPr/>
            </a:pPr>
            <a:fld id="{652A7D5A-40CB-426D-8C8A-EF1D7602E8F6}"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09600" y="762000"/>
            <a:ext cx="7542213" cy="6029325"/>
            <a:chOff x="-384" y="480"/>
            <a:chExt cx="4751" cy="3798"/>
          </a:xfrm>
        </p:grpSpPr>
        <p:grpSp>
          <p:nvGrpSpPr>
            <p:cNvPr id="1032" name="Group 3"/>
            <p:cNvGrpSpPr>
              <a:grpSpLocks/>
            </p:cNvGrpSpPr>
            <p:nvPr/>
          </p:nvGrpSpPr>
          <p:grpSpPr bwMode="auto">
            <a:xfrm>
              <a:off x="-384" y="480"/>
              <a:ext cx="4751" cy="3798"/>
              <a:chOff x="0" y="522"/>
              <a:chExt cx="4751" cy="3798"/>
            </a:xfrm>
          </p:grpSpPr>
          <p:grpSp>
            <p:nvGrpSpPr>
              <p:cNvPr id="1046" name="Group 4"/>
              <p:cNvGrpSpPr>
                <a:grpSpLocks/>
              </p:cNvGrpSpPr>
              <p:nvPr userDrawn="1"/>
            </p:nvGrpSpPr>
            <p:grpSpPr bwMode="auto">
              <a:xfrm>
                <a:off x="0" y="522"/>
                <a:ext cx="4751" cy="3794"/>
                <a:chOff x="0" y="522"/>
                <a:chExt cx="4751" cy="3794"/>
              </a:xfrm>
            </p:grpSpPr>
            <p:sp>
              <p:nvSpPr>
                <p:cNvPr id="50181" name="Freeform 5"/>
                <p:cNvSpPr>
                  <a:spLocks/>
                </p:cNvSpPr>
                <p:nvPr userDrawn="1"/>
              </p:nvSpPr>
              <p:spPr bwMode="hidden">
                <a:xfrm>
                  <a:off x="628" y="1241"/>
                  <a:ext cx="3281" cy="3075"/>
                </a:xfrm>
                <a:custGeom>
                  <a:avLst/>
                  <a:gdLst/>
                  <a:ahLst/>
                  <a:cxnLst>
                    <a:cxn ang="0">
                      <a:pos x="502" y="1990"/>
                    </a:cxn>
                    <a:cxn ang="0">
                      <a:pos x="186" y="1474"/>
                    </a:cxn>
                    <a:cxn ang="0">
                      <a:pos x="66" y="1169"/>
                    </a:cxn>
                    <a:cxn ang="0">
                      <a:pos x="12" y="875"/>
                    </a:cxn>
                    <a:cxn ang="0">
                      <a:pos x="18" y="611"/>
                    </a:cxn>
                    <a:cxn ang="0">
                      <a:pos x="84" y="389"/>
                    </a:cxn>
                    <a:cxn ang="0">
                      <a:pos x="209" y="216"/>
                    </a:cxn>
                    <a:cxn ang="0">
                      <a:pos x="508" y="42"/>
                    </a:cxn>
                    <a:cxn ang="0">
                      <a:pos x="891" y="6"/>
                    </a:cxn>
                    <a:cxn ang="0">
                      <a:pos x="1334" y="102"/>
                    </a:cxn>
                    <a:cxn ang="0">
                      <a:pos x="1806" y="324"/>
                    </a:cxn>
                    <a:cxn ang="0">
                      <a:pos x="2272" y="659"/>
                    </a:cxn>
                    <a:cxn ang="0">
                      <a:pos x="2769" y="1187"/>
                    </a:cxn>
                    <a:cxn ang="0">
                      <a:pos x="3085" y="1702"/>
                    </a:cxn>
                    <a:cxn ang="0">
                      <a:pos x="3205" y="2008"/>
                    </a:cxn>
                    <a:cxn ang="0">
                      <a:pos x="3259" y="2302"/>
                    </a:cxn>
                    <a:cxn ang="0">
                      <a:pos x="3253" y="2565"/>
                    </a:cxn>
                    <a:cxn ang="0">
                      <a:pos x="3187" y="2781"/>
                    </a:cxn>
                    <a:cxn ang="0">
                      <a:pos x="3068" y="2961"/>
                    </a:cxn>
                    <a:cxn ang="0">
                      <a:pos x="2918" y="3075"/>
                    </a:cxn>
                    <a:cxn ang="0">
                      <a:pos x="3068" y="2967"/>
                    </a:cxn>
                    <a:cxn ang="0">
                      <a:pos x="3193" y="2787"/>
                    </a:cxn>
                    <a:cxn ang="0">
                      <a:pos x="3259" y="2565"/>
                    </a:cxn>
                    <a:cxn ang="0">
                      <a:pos x="3265" y="2302"/>
                    </a:cxn>
                    <a:cxn ang="0">
                      <a:pos x="3211" y="2008"/>
                    </a:cxn>
                    <a:cxn ang="0">
                      <a:pos x="3091" y="1702"/>
                    </a:cxn>
                    <a:cxn ang="0">
                      <a:pos x="2775" y="1181"/>
                    </a:cxn>
                    <a:cxn ang="0">
                      <a:pos x="2278" y="653"/>
                    </a:cxn>
                    <a:cxn ang="0">
                      <a:pos x="1806" y="318"/>
                    </a:cxn>
                    <a:cxn ang="0">
                      <a:pos x="1334" y="96"/>
                    </a:cxn>
                    <a:cxn ang="0">
                      <a:pos x="891" y="0"/>
                    </a:cxn>
                    <a:cxn ang="0">
                      <a:pos x="502" y="36"/>
                    </a:cxn>
                    <a:cxn ang="0">
                      <a:pos x="204" y="210"/>
                    </a:cxn>
                    <a:cxn ang="0">
                      <a:pos x="78" y="389"/>
                    </a:cxn>
                    <a:cxn ang="0">
                      <a:pos x="12" y="611"/>
                    </a:cxn>
                    <a:cxn ang="0">
                      <a:pos x="6" y="875"/>
                    </a:cxn>
                    <a:cxn ang="0">
                      <a:pos x="60" y="1169"/>
                    </a:cxn>
                    <a:cxn ang="0">
                      <a:pos x="180" y="1474"/>
                    </a:cxn>
                    <a:cxn ang="0">
                      <a:pos x="353" y="1786"/>
                    </a:cxn>
                    <a:cxn ang="0">
                      <a:pos x="849" y="2380"/>
                    </a:cxn>
                    <a:cxn ang="0">
                      <a:pos x="1244" y="2709"/>
                    </a:cxn>
                    <a:cxn ang="0">
                      <a:pos x="1656" y="2961"/>
                    </a:cxn>
                    <a:cxn ang="0">
                      <a:pos x="1937" y="3075"/>
                    </a:cxn>
                    <a:cxn ang="0">
                      <a:pos x="1525" y="2889"/>
                    </a:cxn>
                    <a:cxn ang="0">
                      <a:pos x="1118" y="2607"/>
                    </a:cxn>
                    <a:cxn ang="0">
                      <a:pos x="849" y="2380"/>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lnTo>
                        <a:pt x="849" y="2380"/>
                      </a:lnTo>
                      <a:close/>
                    </a:path>
                  </a:pathLst>
                </a:custGeom>
                <a:solidFill>
                  <a:schemeClr val="accent2"/>
                </a:solidFill>
                <a:ln w="9525">
                  <a:noFill/>
                  <a:round/>
                  <a:headEnd/>
                  <a:tailEnd/>
                </a:ln>
              </p:spPr>
              <p:txBody>
                <a:bodyPr/>
                <a:lstStyle/>
                <a:p>
                  <a:pPr>
                    <a:defRPr/>
                  </a:pPr>
                  <a:endParaRPr lang="ru-RU"/>
                </a:p>
              </p:txBody>
            </p:sp>
            <p:grpSp>
              <p:nvGrpSpPr>
                <p:cNvPr id="1061" name="Group 6"/>
                <p:cNvGrpSpPr>
                  <a:grpSpLocks/>
                </p:cNvGrpSpPr>
                <p:nvPr userDrawn="1"/>
              </p:nvGrpSpPr>
              <p:grpSpPr bwMode="auto">
                <a:xfrm>
                  <a:off x="0" y="522"/>
                  <a:ext cx="4751" cy="3794"/>
                  <a:chOff x="0" y="522"/>
                  <a:chExt cx="4751" cy="3794"/>
                </a:xfrm>
              </p:grpSpPr>
              <p:sp>
                <p:nvSpPr>
                  <p:cNvPr id="50183" name="Freeform 7"/>
                  <p:cNvSpPr>
                    <a:spLocks/>
                  </p:cNvSpPr>
                  <p:nvPr userDrawn="1"/>
                </p:nvSpPr>
                <p:spPr bwMode="hidden">
                  <a:xfrm>
                    <a:off x="400" y="815"/>
                    <a:ext cx="3964" cy="3501"/>
                  </a:xfrm>
                  <a:custGeom>
                    <a:avLst/>
                    <a:gdLst/>
                    <a:ahLst/>
                    <a:cxnLst>
                      <a:cxn ang="0">
                        <a:pos x="3946" y="2860"/>
                      </a:cxn>
                      <a:cxn ang="0">
                        <a:pos x="3910" y="2614"/>
                      </a:cxn>
                      <a:cxn ang="0">
                        <a:pos x="3839" y="2368"/>
                      </a:cxn>
                      <a:cxn ang="0">
                        <a:pos x="3731" y="2110"/>
                      </a:cxn>
                      <a:cxn ang="0">
                        <a:pos x="3593" y="1853"/>
                      </a:cxn>
                      <a:cxn ang="0">
                        <a:pos x="3432" y="1595"/>
                      </a:cxn>
                      <a:cxn ang="0">
                        <a:pos x="3241" y="1343"/>
                      </a:cxn>
                      <a:cxn ang="0">
                        <a:pos x="3025" y="1103"/>
                      </a:cxn>
                      <a:cxn ang="0">
                        <a:pos x="2721" y="815"/>
                      </a:cxn>
                      <a:cxn ang="0">
                        <a:pos x="2332" y="522"/>
                      </a:cxn>
                      <a:cxn ang="0">
                        <a:pos x="1943" y="288"/>
                      </a:cxn>
                      <a:cxn ang="0">
                        <a:pos x="1555" y="126"/>
                      </a:cxn>
                      <a:cxn ang="0">
                        <a:pos x="1184" y="24"/>
                      </a:cxn>
                      <a:cxn ang="0">
                        <a:pos x="837" y="0"/>
                      </a:cxn>
                      <a:cxn ang="0">
                        <a:pos x="526" y="48"/>
                      </a:cxn>
                      <a:cxn ang="0">
                        <a:pos x="263" y="174"/>
                      </a:cxn>
                      <a:cxn ang="0">
                        <a:pos x="114" y="312"/>
                      </a:cxn>
                      <a:cxn ang="0">
                        <a:pos x="0" y="486"/>
                      </a:cxn>
                      <a:cxn ang="0">
                        <a:pos x="72" y="372"/>
                      </a:cxn>
                      <a:cxn ang="0">
                        <a:pos x="269" y="174"/>
                      </a:cxn>
                      <a:cxn ang="0">
                        <a:pos x="526" y="48"/>
                      </a:cxn>
                      <a:cxn ang="0">
                        <a:pos x="837" y="6"/>
                      </a:cxn>
                      <a:cxn ang="0">
                        <a:pos x="1184" y="30"/>
                      </a:cxn>
                      <a:cxn ang="0">
                        <a:pos x="1555" y="132"/>
                      </a:cxn>
                      <a:cxn ang="0">
                        <a:pos x="1943" y="294"/>
                      </a:cxn>
                      <a:cxn ang="0">
                        <a:pos x="2332" y="528"/>
                      </a:cxn>
                      <a:cxn ang="0">
                        <a:pos x="2715" y="821"/>
                      </a:cxn>
                      <a:cxn ang="0">
                        <a:pos x="3127" y="1223"/>
                      </a:cxn>
                      <a:cxn ang="0">
                        <a:pos x="3336" y="1469"/>
                      </a:cxn>
                      <a:cxn ang="0">
                        <a:pos x="3510" y="1727"/>
                      </a:cxn>
                      <a:cxn ang="0">
                        <a:pos x="3665" y="1984"/>
                      </a:cxn>
                      <a:cxn ang="0">
                        <a:pos x="3785" y="2236"/>
                      </a:cxn>
                      <a:cxn ang="0">
                        <a:pos x="3875" y="2494"/>
                      </a:cxn>
                      <a:cxn ang="0">
                        <a:pos x="3934" y="2740"/>
                      </a:cxn>
                      <a:cxn ang="0">
                        <a:pos x="3952" y="2973"/>
                      </a:cxn>
                      <a:cxn ang="0">
                        <a:pos x="3922" y="3255"/>
                      </a:cxn>
                      <a:cxn ang="0">
                        <a:pos x="3833" y="3501"/>
                      </a:cxn>
                      <a:cxn ang="0">
                        <a:pos x="3886" y="3387"/>
                      </a:cxn>
                      <a:cxn ang="0">
                        <a:pos x="3946" y="3123"/>
                      </a:cxn>
                      <a:cxn ang="0">
                        <a:pos x="3952" y="2973"/>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33" y="3501"/>
                        </a:lnTo>
                        <a:lnTo>
                          <a:pt x="3886" y="3387"/>
                        </a:lnTo>
                        <a:lnTo>
                          <a:pt x="3928" y="3255"/>
                        </a:lnTo>
                        <a:lnTo>
                          <a:pt x="3946" y="3123"/>
                        </a:lnTo>
                        <a:lnTo>
                          <a:pt x="3952" y="2973"/>
                        </a:lnTo>
                        <a:lnTo>
                          <a:pt x="3952" y="2973"/>
                        </a:lnTo>
                        <a:close/>
                      </a:path>
                    </a:pathLst>
                  </a:custGeom>
                  <a:solidFill>
                    <a:schemeClr val="accent2"/>
                  </a:solidFill>
                  <a:ln w="9525">
                    <a:noFill/>
                    <a:round/>
                    <a:headEnd/>
                    <a:tailEnd/>
                  </a:ln>
                </p:spPr>
                <p:txBody>
                  <a:bodyPr/>
                  <a:lstStyle/>
                  <a:p>
                    <a:pPr>
                      <a:defRPr/>
                    </a:pPr>
                    <a:endParaRPr lang="ru-RU"/>
                  </a:p>
                </p:txBody>
              </p:sp>
              <p:sp>
                <p:nvSpPr>
                  <p:cNvPr id="50184" name="Freeform 8"/>
                  <p:cNvSpPr>
                    <a:spLocks/>
                  </p:cNvSpPr>
                  <p:nvPr userDrawn="1"/>
                </p:nvSpPr>
                <p:spPr bwMode="hidden">
                  <a:xfrm>
                    <a:off x="406" y="953"/>
                    <a:ext cx="3803" cy="3363"/>
                  </a:xfrm>
                  <a:custGeom>
                    <a:avLst/>
                    <a:gdLst/>
                    <a:ahLst/>
                    <a:cxnLst>
                      <a:cxn ang="0">
                        <a:pos x="676" y="2416"/>
                      </a:cxn>
                      <a:cxn ang="0">
                        <a:pos x="419" y="2062"/>
                      </a:cxn>
                      <a:cxn ang="0">
                        <a:pos x="215" y="1703"/>
                      </a:cxn>
                      <a:cxn ang="0">
                        <a:pos x="78" y="1343"/>
                      </a:cxn>
                      <a:cxn ang="0">
                        <a:pos x="12" y="1001"/>
                      </a:cxn>
                      <a:cxn ang="0">
                        <a:pos x="18" y="701"/>
                      </a:cxn>
                      <a:cxn ang="0">
                        <a:pos x="96" y="450"/>
                      </a:cxn>
                      <a:cxn ang="0">
                        <a:pos x="239" y="246"/>
                      </a:cxn>
                      <a:cxn ang="0">
                        <a:pos x="580" y="48"/>
                      </a:cxn>
                      <a:cxn ang="0">
                        <a:pos x="1028" y="6"/>
                      </a:cxn>
                      <a:cxn ang="0">
                        <a:pos x="1543" y="120"/>
                      </a:cxn>
                      <a:cxn ang="0">
                        <a:pos x="2087" y="378"/>
                      </a:cxn>
                      <a:cxn ang="0">
                        <a:pos x="2631" y="773"/>
                      </a:cxn>
                      <a:cxn ang="0">
                        <a:pos x="3115" y="1265"/>
                      </a:cxn>
                      <a:cxn ang="0">
                        <a:pos x="3378" y="1625"/>
                      </a:cxn>
                      <a:cxn ang="0">
                        <a:pos x="3582" y="1984"/>
                      </a:cxn>
                      <a:cxn ang="0">
                        <a:pos x="3719" y="2344"/>
                      </a:cxn>
                      <a:cxn ang="0">
                        <a:pos x="3785" y="2686"/>
                      </a:cxn>
                      <a:cxn ang="0">
                        <a:pos x="3749" y="3105"/>
                      </a:cxn>
                      <a:cxn ang="0">
                        <a:pos x="3629" y="3363"/>
                      </a:cxn>
                      <a:cxn ang="0">
                        <a:pos x="3779" y="2967"/>
                      </a:cxn>
                      <a:cxn ang="0">
                        <a:pos x="3791" y="2794"/>
                      </a:cxn>
                      <a:cxn ang="0">
                        <a:pos x="3749" y="2458"/>
                      </a:cxn>
                      <a:cxn ang="0">
                        <a:pos x="3635" y="2104"/>
                      </a:cxn>
                      <a:cxn ang="0">
                        <a:pos x="3456" y="1739"/>
                      </a:cxn>
                      <a:cxn ang="0">
                        <a:pos x="3211" y="1385"/>
                      </a:cxn>
                      <a:cxn ang="0">
                        <a:pos x="2804" y="929"/>
                      </a:cxn>
                      <a:cxn ang="0">
                        <a:pos x="2272" y="492"/>
                      </a:cxn>
                      <a:cxn ang="0">
                        <a:pos x="1722" y="192"/>
                      </a:cxn>
                      <a:cxn ang="0">
                        <a:pos x="1190" y="24"/>
                      </a:cxn>
                      <a:cxn ang="0">
                        <a:pos x="717" y="12"/>
                      </a:cxn>
                      <a:cxn ang="0">
                        <a:pos x="335" y="162"/>
                      </a:cxn>
                      <a:cxn ang="0">
                        <a:pos x="132" y="378"/>
                      </a:cxn>
                      <a:cxn ang="0">
                        <a:pos x="36" y="612"/>
                      </a:cxn>
                      <a:cxn ang="0">
                        <a:pos x="0" y="893"/>
                      </a:cxn>
                      <a:cxn ang="0">
                        <a:pos x="42" y="1229"/>
                      </a:cxn>
                      <a:cxn ang="0">
                        <a:pos x="161" y="1583"/>
                      </a:cxn>
                      <a:cxn ang="0">
                        <a:pos x="341" y="1942"/>
                      </a:cxn>
                      <a:cxn ang="0">
                        <a:pos x="580" y="2302"/>
                      </a:cxn>
                      <a:cxn ang="0">
                        <a:pos x="987" y="2758"/>
                      </a:cxn>
                      <a:cxn ang="0">
                        <a:pos x="1596" y="3237"/>
                      </a:cxn>
                      <a:cxn ang="0">
                        <a:pos x="1596" y="3237"/>
                      </a:cxn>
                      <a:cxn ang="0">
                        <a:pos x="993" y="2758"/>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lnTo>
                          <a:pt x="993" y="2758"/>
                        </a:lnTo>
                        <a:close/>
                      </a:path>
                    </a:pathLst>
                  </a:custGeom>
                  <a:solidFill>
                    <a:schemeClr val="accent2"/>
                  </a:solidFill>
                  <a:ln w="9525">
                    <a:noFill/>
                    <a:round/>
                    <a:headEnd/>
                    <a:tailEnd/>
                  </a:ln>
                </p:spPr>
                <p:txBody>
                  <a:bodyPr/>
                  <a:lstStyle/>
                  <a:p>
                    <a:pPr>
                      <a:defRPr/>
                    </a:pPr>
                    <a:endParaRPr lang="ru-RU"/>
                  </a:p>
                </p:txBody>
              </p:sp>
              <p:sp>
                <p:nvSpPr>
                  <p:cNvPr id="50185" name="Freeform 9"/>
                  <p:cNvSpPr>
                    <a:spLocks/>
                  </p:cNvSpPr>
                  <p:nvPr userDrawn="1"/>
                </p:nvSpPr>
                <p:spPr bwMode="hidden">
                  <a:xfrm>
                    <a:off x="514" y="1091"/>
                    <a:ext cx="3538" cy="3225"/>
                  </a:xfrm>
                  <a:custGeom>
                    <a:avLst/>
                    <a:gdLst/>
                    <a:ahLst/>
                    <a:cxnLst>
                      <a:cxn ang="0">
                        <a:pos x="538" y="2146"/>
                      </a:cxn>
                      <a:cxn ang="0">
                        <a:pos x="317" y="1816"/>
                      </a:cxn>
                      <a:cxn ang="0">
                        <a:pos x="149" y="1481"/>
                      </a:cxn>
                      <a:cxn ang="0">
                        <a:pos x="41" y="1151"/>
                      </a:cxn>
                      <a:cxn ang="0">
                        <a:pos x="0" y="839"/>
                      </a:cxn>
                      <a:cxn ang="0">
                        <a:pos x="30" y="575"/>
                      </a:cxn>
                      <a:cxn ang="0">
                        <a:pos x="125" y="354"/>
                      </a:cxn>
                      <a:cxn ang="0">
                        <a:pos x="317" y="150"/>
                      </a:cxn>
                      <a:cxn ang="0">
                        <a:pos x="669" y="12"/>
                      </a:cxn>
                      <a:cxn ang="0">
                        <a:pos x="1112" y="24"/>
                      </a:cxn>
                      <a:cxn ang="0">
                        <a:pos x="1608" y="174"/>
                      </a:cxn>
                      <a:cxn ang="0">
                        <a:pos x="2116" y="456"/>
                      </a:cxn>
                      <a:cxn ang="0">
                        <a:pos x="2613" y="857"/>
                      </a:cxn>
                      <a:cxn ang="0">
                        <a:pos x="3073" y="1391"/>
                      </a:cxn>
                      <a:cxn ang="0">
                        <a:pos x="3276" y="1726"/>
                      </a:cxn>
                      <a:cxn ang="0">
                        <a:pos x="3426" y="2062"/>
                      </a:cxn>
                      <a:cxn ang="0">
                        <a:pos x="3509" y="2386"/>
                      </a:cxn>
                      <a:cxn ang="0">
                        <a:pos x="3521" y="2680"/>
                      </a:cxn>
                      <a:cxn ang="0">
                        <a:pos x="3474" y="2931"/>
                      </a:cxn>
                      <a:cxn ang="0">
                        <a:pos x="3360" y="3141"/>
                      </a:cxn>
                      <a:cxn ang="0">
                        <a:pos x="3282" y="3225"/>
                      </a:cxn>
                      <a:cxn ang="0">
                        <a:pos x="3312" y="3201"/>
                      </a:cxn>
                      <a:cxn ang="0">
                        <a:pos x="3444" y="3009"/>
                      </a:cxn>
                      <a:cxn ang="0">
                        <a:pos x="3515" y="2769"/>
                      </a:cxn>
                      <a:cxn ang="0">
                        <a:pos x="3521" y="2488"/>
                      </a:cxn>
                      <a:cxn ang="0">
                        <a:pos x="3462" y="2170"/>
                      </a:cxn>
                      <a:cxn ang="0">
                        <a:pos x="3336" y="1834"/>
                      </a:cxn>
                      <a:cxn ang="0">
                        <a:pos x="3145" y="1499"/>
                      </a:cxn>
                      <a:cxn ang="0">
                        <a:pos x="2816" y="1061"/>
                      </a:cxn>
                      <a:cxn ang="0">
                        <a:pos x="2284" y="575"/>
                      </a:cxn>
                      <a:cxn ang="0">
                        <a:pos x="1775" y="252"/>
                      </a:cxn>
                      <a:cxn ang="0">
                        <a:pos x="1273" y="60"/>
                      </a:cxn>
                      <a:cxn ang="0">
                        <a:pos x="807" y="0"/>
                      </a:cxn>
                      <a:cxn ang="0">
                        <a:pos x="418" y="84"/>
                      </a:cxn>
                      <a:cxn ang="0">
                        <a:pos x="167" y="288"/>
                      </a:cxn>
                      <a:cxn ang="0">
                        <a:pos x="53" y="498"/>
                      </a:cxn>
                      <a:cxn ang="0">
                        <a:pos x="0" y="749"/>
                      </a:cxn>
                      <a:cxn ang="0">
                        <a:pos x="18" y="1043"/>
                      </a:cxn>
                      <a:cxn ang="0">
                        <a:pos x="101" y="1373"/>
                      </a:cxn>
                      <a:cxn ang="0">
                        <a:pos x="251" y="1708"/>
                      </a:cxn>
                      <a:cxn ang="0">
                        <a:pos x="454" y="2038"/>
                      </a:cxn>
                      <a:cxn ang="0">
                        <a:pos x="914" y="2572"/>
                      </a:cxn>
                      <a:cxn ang="0">
                        <a:pos x="1255" y="2865"/>
                      </a:cxn>
                      <a:cxn ang="0">
                        <a:pos x="1608" y="3099"/>
                      </a:cxn>
                      <a:cxn ang="0">
                        <a:pos x="1853" y="3225"/>
                      </a:cxn>
                      <a:cxn ang="0">
                        <a:pos x="1494" y="3027"/>
                      </a:cxn>
                      <a:cxn ang="0">
                        <a:pos x="1142" y="2769"/>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lnTo>
                          <a:pt x="914" y="2572"/>
                        </a:lnTo>
                        <a:close/>
                      </a:path>
                    </a:pathLst>
                  </a:custGeom>
                  <a:solidFill>
                    <a:schemeClr val="accent2"/>
                  </a:solidFill>
                  <a:ln w="9525">
                    <a:noFill/>
                    <a:round/>
                    <a:headEnd/>
                    <a:tailEnd/>
                  </a:ln>
                </p:spPr>
                <p:txBody>
                  <a:bodyPr/>
                  <a:lstStyle/>
                  <a:p>
                    <a:pPr>
                      <a:defRPr/>
                    </a:pPr>
                    <a:endParaRPr lang="ru-RU"/>
                  </a:p>
                </p:txBody>
              </p:sp>
              <p:grpSp>
                <p:nvGrpSpPr>
                  <p:cNvPr id="1065" name="Group 10"/>
                  <p:cNvGrpSpPr>
                    <a:grpSpLocks/>
                  </p:cNvGrpSpPr>
                  <p:nvPr userDrawn="1"/>
                </p:nvGrpSpPr>
                <p:grpSpPr bwMode="auto">
                  <a:xfrm>
                    <a:off x="0" y="522"/>
                    <a:ext cx="4751" cy="3794"/>
                    <a:chOff x="0" y="522"/>
                    <a:chExt cx="4751" cy="3794"/>
                  </a:xfrm>
                </p:grpSpPr>
                <p:sp>
                  <p:nvSpPr>
                    <p:cNvPr id="50187" name="Freeform 11"/>
                    <p:cNvSpPr>
                      <a:spLocks/>
                    </p:cNvSpPr>
                    <p:nvPr userDrawn="1"/>
                  </p:nvSpPr>
                  <p:spPr bwMode="hidden">
                    <a:xfrm>
                      <a:off x="400" y="522"/>
                      <a:ext cx="4264" cy="3794"/>
                    </a:xfrm>
                    <a:custGeom>
                      <a:avLst/>
                      <a:gdLst/>
                      <a:ahLst/>
                      <a:cxnLst>
                        <a:cxn ang="0">
                          <a:pos x="4245" y="3237"/>
                        </a:cxn>
                        <a:cxn ang="0">
                          <a:pos x="4203" y="2961"/>
                        </a:cxn>
                        <a:cxn ang="0">
                          <a:pos x="4120" y="2679"/>
                        </a:cxn>
                        <a:cxn ang="0">
                          <a:pos x="4000" y="2391"/>
                        </a:cxn>
                        <a:cxn ang="0">
                          <a:pos x="3845" y="2098"/>
                        </a:cxn>
                        <a:cxn ang="0">
                          <a:pos x="3659" y="1810"/>
                        </a:cxn>
                        <a:cxn ang="0">
                          <a:pos x="3438" y="1528"/>
                        </a:cxn>
                        <a:cxn ang="0">
                          <a:pos x="3193" y="1252"/>
                        </a:cxn>
                        <a:cxn ang="0">
                          <a:pos x="2858" y="935"/>
                        </a:cxn>
                        <a:cxn ang="0">
                          <a:pos x="2434" y="605"/>
                        </a:cxn>
                        <a:cxn ang="0">
                          <a:pos x="1991" y="341"/>
                        </a:cxn>
                        <a:cxn ang="0">
                          <a:pos x="1549" y="143"/>
                        </a:cxn>
                        <a:cxn ang="0">
                          <a:pos x="1124" y="35"/>
                        </a:cxn>
                        <a:cxn ang="0">
                          <a:pos x="741" y="0"/>
                        </a:cxn>
                        <a:cxn ang="0">
                          <a:pos x="401" y="47"/>
                        </a:cxn>
                        <a:cxn ang="0">
                          <a:pos x="120" y="173"/>
                        </a:cxn>
                        <a:cxn ang="0">
                          <a:pos x="0" y="269"/>
                        </a:cxn>
                        <a:cxn ang="0">
                          <a:pos x="263" y="101"/>
                        </a:cxn>
                        <a:cxn ang="0">
                          <a:pos x="586" y="18"/>
                        </a:cxn>
                        <a:cxn ang="0">
                          <a:pos x="957" y="18"/>
                        </a:cxn>
                        <a:cxn ang="0">
                          <a:pos x="1357" y="95"/>
                        </a:cxn>
                        <a:cxn ang="0">
                          <a:pos x="1782" y="245"/>
                        </a:cxn>
                        <a:cxn ang="0">
                          <a:pos x="2212" y="467"/>
                        </a:cxn>
                        <a:cxn ang="0">
                          <a:pos x="2643" y="761"/>
                        </a:cxn>
                        <a:cxn ang="0">
                          <a:pos x="3061" y="1120"/>
                        </a:cxn>
                        <a:cxn ang="0">
                          <a:pos x="3318" y="1390"/>
                        </a:cxn>
                        <a:cxn ang="0">
                          <a:pos x="3552" y="1666"/>
                        </a:cxn>
                        <a:cxn ang="0">
                          <a:pos x="3755" y="1954"/>
                        </a:cxn>
                        <a:cxn ang="0">
                          <a:pos x="3922" y="2247"/>
                        </a:cxn>
                        <a:cxn ang="0">
                          <a:pos x="4060" y="2535"/>
                        </a:cxn>
                        <a:cxn ang="0">
                          <a:pos x="4162" y="2823"/>
                        </a:cxn>
                        <a:cxn ang="0">
                          <a:pos x="4221" y="3105"/>
                        </a:cxn>
                        <a:cxn ang="0">
                          <a:pos x="4245" y="3368"/>
                        </a:cxn>
                        <a:cxn ang="0">
                          <a:pos x="4233" y="3590"/>
                        </a:cxn>
                        <a:cxn ang="0">
                          <a:pos x="4185" y="3794"/>
                        </a:cxn>
                        <a:cxn ang="0">
                          <a:pos x="4215" y="3692"/>
                        </a:cxn>
                        <a:cxn ang="0">
                          <a:pos x="4245" y="3482"/>
                        </a:cxn>
                        <a:cxn ang="0">
                          <a:pos x="4251" y="3368"/>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185" y="3794"/>
                          </a:lnTo>
                          <a:lnTo>
                            <a:pt x="4215" y="3692"/>
                          </a:lnTo>
                          <a:lnTo>
                            <a:pt x="4239" y="3590"/>
                          </a:lnTo>
                          <a:lnTo>
                            <a:pt x="4245" y="3482"/>
                          </a:lnTo>
                          <a:lnTo>
                            <a:pt x="4251" y="3368"/>
                          </a:lnTo>
                          <a:lnTo>
                            <a:pt x="4251" y="3368"/>
                          </a:lnTo>
                          <a:close/>
                        </a:path>
                      </a:pathLst>
                    </a:custGeom>
                    <a:solidFill>
                      <a:schemeClr val="accent2"/>
                    </a:solidFill>
                    <a:ln w="9525">
                      <a:noFill/>
                      <a:round/>
                      <a:headEnd/>
                      <a:tailEnd/>
                    </a:ln>
                  </p:spPr>
                  <p:txBody>
                    <a:bodyPr/>
                    <a:lstStyle/>
                    <a:p>
                      <a:pPr>
                        <a:defRPr/>
                      </a:pPr>
                      <a:endParaRPr lang="ru-RU"/>
                    </a:p>
                  </p:txBody>
                </p:sp>
                <p:grpSp>
                  <p:nvGrpSpPr>
                    <p:cNvPr id="1067" name="Group 12"/>
                    <p:cNvGrpSpPr>
                      <a:grpSpLocks/>
                    </p:cNvGrpSpPr>
                    <p:nvPr userDrawn="1"/>
                  </p:nvGrpSpPr>
                  <p:grpSpPr bwMode="auto">
                    <a:xfrm>
                      <a:off x="0" y="659"/>
                      <a:ext cx="4751" cy="3657"/>
                      <a:chOff x="0" y="659"/>
                      <a:chExt cx="4751" cy="3657"/>
                    </a:xfrm>
                  </p:grpSpPr>
                  <p:sp>
                    <p:nvSpPr>
                      <p:cNvPr id="50189" name="Freeform 13"/>
                      <p:cNvSpPr>
                        <a:spLocks/>
                      </p:cNvSpPr>
                      <p:nvPr userDrawn="1"/>
                    </p:nvSpPr>
                    <p:spPr bwMode="hidden">
                      <a:xfrm>
                        <a:off x="400" y="659"/>
                        <a:ext cx="4121" cy="3657"/>
                      </a:xfrm>
                      <a:custGeom>
                        <a:avLst/>
                        <a:gdLst/>
                        <a:ahLst/>
                        <a:cxnLst>
                          <a:cxn ang="0">
                            <a:pos x="161" y="186"/>
                          </a:cxn>
                          <a:cxn ang="0">
                            <a:pos x="442" y="54"/>
                          </a:cxn>
                          <a:cxn ang="0">
                            <a:pos x="771" y="6"/>
                          </a:cxn>
                          <a:cxn ang="0">
                            <a:pos x="1136" y="36"/>
                          </a:cxn>
                          <a:cxn ang="0">
                            <a:pos x="1537" y="144"/>
                          </a:cxn>
                          <a:cxn ang="0">
                            <a:pos x="1949" y="324"/>
                          </a:cxn>
                          <a:cxn ang="0">
                            <a:pos x="2368" y="570"/>
                          </a:cxn>
                          <a:cxn ang="0">
                            <a:pos x="2780" y="888"/>
                          </a:cxn>
                          <a:cxn ang="0">
                            <a:pos x="3103" y="1193"/>
                          </a:cxn>
                          <a:cxn ang="0">
                            <a:pos x="3336" y="1451"/>
                          </a:cxn>
                          <a:cxn ang="0">
                            <a:pos x="3540" y="1721"/>
                          </a:cxn>
                          <a:cxn ang="0">
                            <a:pos x="3719" y="1997"/>
                          </a:cxn>
                          <a:cxn ang="0">
                            <a:pos x="3863" y="2272"/>
                          </a:cxn>
                          <a:cxn ang="0">
                            <a:pos x="3976" y="2548"/>
                          </a:cxn>
                          <a:cxn ang="0">
                            <a:pos x="4060" y="2818"/>
                          </a:cxn>
                          <a:cxn ang="0">
                            <a:pos x="4102" y="3070"/>
                          </a:cxn>
                          <a:cxn ang="0">
                            <a:pos x="4102" y="3321"/>
                          </a:cxn>
                          <a:cxn ang="0">
                            <a:pos x="4060" y="3549"/>
                          </a:cxn>
                          <a:cxn ang="0">
                            <a:pos x="4030" y="3657"/>
                          </a:cxn>
                          <a:cxn ang="0">
                            <a:pos x="4090" y="3447"/>
                          </a:cxn>
                          <a:cxn ang="0">
                            <a:pos x="4108" y="3213"/>
                          </a:cxn>
                          <a:cxn ang="0">
                            <a:pos x="4102" y="3070"/>
                          </a:cxn>
                          <a:cxn ang="0">
                            <a:pos x="4060" y="2812"/>
                          </a:cxn>
                          <a:cxn ang="0">
                            <a:pos x="3982" y="2548"/>
                          </a:cxn>
                          <a:cxn ang="0">
                            <a:pos x="3869" y="2272"/>
                          </a:cxn>
                          <a:cxn ang="0">
                            <a:pos x="3725" y="1997"/>
                          </a:cxn>
                          <a:cxn ang="0">
                            <a:pos x="3546" y="1721"/>
                          </a:cxn>
                          <a:cxn ang="0">
                            <a:pos x="3342" y="1451"/>
                          </a:cxn>
                          <a:cxn ang="0">
                            <a:pos x="3109" y="1187"/>
                          </a:cxn>
                          <a:cxn ang="0">
                            <a:pos x="2792" y="888"/>
                          </a:cxn>
                          <a:cxn ang="0">
                            <a:pos x="2386" y="576"/>
                          </a:cxn>
                          <a:cxn ang="0">
                            <a:pos x="1967" y="330"/>
                          </a:cxn>
                          <a:cxn ang="0">
                            <a:pos x="1543" y="144"/>
                          </a:cxn>
                          <a:cxn ang="0">
                            <a:pos x="1130" y="30"/>
                          </a:cxn>
                          <a:cxn ang="0">
                            <a:pos x="753" y="0"/>
                          </a:cxn>
                          <a:cxn ang="0">
                            <a:pos x="431" y="54"/>
                          </a:cxn>
                          <a:cxn ang="0">
                            <a:pos x="161" y="186"/>
                          </a:cxn>
                          <a:cxn ang="0">
                            <a:pos x="24" y="306"/>
                          </a:cxn>
                          <a:cxn ang="0">
                            <a:pos x="0" y="336"/>
                          </a:cxn>
                          <a:cxn ang="0">
                            <a:pos x="48" y="282"/>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lnTo>
                              <a:pt x="48" y="282"/>
                            </a:lnTo>
                            <a:close/>
                          </a:path>
                        </a:pathLst>
                      </a:custGeom>
                      <a:solidFill>
                        <a:schemeClr val="accent2"/>
                      </a:solidFill>
                      <a:ln w="9525">
                        <a:noFill/>
                        <a:round/>
                        <a:headEnd/>
                        <a:tailEnd/>
                      </a:ln>
                    </p:spPr>
                    <p:txBody>
                      <a:bodyPr/>
                      <a:lstStyle/>
                      <a:p>
                        <a:pPr>
                          <a:defRPr/>
                        </a:pPr>
                        <a:endParaRPr lang="ru-RU"/>
                      </a:p>
                    </p:txBody>
                  </p:sp>
                  <p:grpSp>
                    <p:nvGrpSpPr>
                      <p:cNvPr id="1069" name="Group 14"/>
                      <p:cNvGrpSpPr>
                        <a:grpSpLocks/>
                      </p:cNvGrpSpPr>
                      <p:nvPr userDrawn="1"/>
                    </p:nvGrpSpPr>
                    <p:grpSpPr bwMode="auto">
                      <a:xfrm>
                        <a:off x="0" y="808"/>
                        <a:ext cx="4751" cy="3508"/>
                        <a:chOff x="-400" y="808"/>
                        <a:chExt cx="4751" cy="3508"/>
                      </a:xfrm>
                    </p:grpSpPr>
                    <p:sp>
                      <p:nvSpPr>
                        <p:cNvPr id="50191"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ffectLst/>
                      </p:spPr>
                      <p:txBody>
                        <a:bodyPr/>
                        <a:lstStyle/>
                        <a:p>
                          <a:pPr>
                            <a:defRPr/>
                          </a:pPr>
                          <a:endParaRPr lang="ru-RU"/>
                        </a:p>
                      </p:txBody>
                    </p:sp>
                    <p:sp>
                      <p:nvSpPr>
                        <p:cNvPr id="50192"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ffectLst/>
                      </p:spPr>
                      <p:txBody>
                        <a:bodyPr/>
                        <a:lstStyle/>
                        <a:p>
                          <a:pPr>
                            <a:defRPr/>
                          </a:pPr>
                          <a:endParaRPr lang="ru-RU"/>
                        </a:p>
                      </p:txBody>
                    </p:sp>
                    <p:sp>
                      <p:nvSpPr>
                        <p:cNvPr id="50193"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ffectLst/>
                      </p:spPr>
                      <p:txBody>
                        <a:bodyPr/>
                        <a:lstStyle/>
                        <a:p>
                          <a:pPr>
                            <a:defRPr/>
                          </a:pPr>
                          <a:endParaRPr lang="ru-RU"/>
                        </a:p>
                      </p:txBody>
                    </p:sp>
                    <p:sp>
                      <p:nvSpPr>
                        <p:cNvPr id="50194"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ffectLst/>
                      </p:spPr>
                      <p:txBody>
                        <a:bodyPr/>
                        <a:lstStyle/>
                        <a:p>
                          <a:pPr>
                            <a:defRPr/>
                          </a:pPr>
                          <a:endParaRPr lang="ru-RU"/>
                        </a:p>
                      </p:txBody>
                    </p:sp>
                    <p:sp>
                      <p:nvSpPr>
                        <p:cNvPr id="50195"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ffectLst/>
                      </p:spPr>
                      <p:txBody>
                        <a:bodyPr/>
                        <a:lstStyle/>
                        <a:p>
                          <a:pPr>
                            <a:defRPr/>
                          </a:pPr>
                          <a:endParaRPr lang="ru-RU"/>
                        </a:p>
                      </p:txBody>
                    </p:sp>
                    <p:sp>
                      <p:nvSpPr>
                        <p:cNvPr id="50196"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ffectLst/>
                      </p:spPr>
                      <p:txBody>
                        <a:bodyPr/>
                        <a:lstStyle/>
                        <a:p>
                          <a:pPr>
                            <a:defRPr/>
                          </a:pPr>
                          <a:endParaRPr lang="ru-RU"/>
                        </a:p>
                      </p:txBody>
                    </p:sp>
                    <p:sp>
                      <p:nvSpPr>
                        <p:cNvPr id="50197"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ffectLst/>
                      </p:spPr>
                      <p:txBody>
                        <a:bodyPr/>
                        <a:lstStyle/>
                        <a:p>
                          <a:pPr>
                            <a:defRPr/>
                          </a:pPr>
                          <a:endParaRPr lang="ru-RU"/>
                        </a:p>
                      </p:txBody>
                    </p:sp>
                    <p:sp>
                      <p:nvSpPr>
                        <p:cNvPr id="50198"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ffectLst/>
                      </p:spPr>
                      <p:txBody>
                        <a:bodyPr/>
                        <a:lstStyle/>
                        <a:p>
                          <a:pPr>
                            <a:defRPr/>
                          </a:pPr>
                          <a:endParaRPr lang="ru-RU"/>
                        </a:p>
                      </p:txBody>
                    </p:sp>
                    <p:sp>
                      <p:nvSpPr>
                        <p:cNvPr id="50199"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ffectLst/>
                      </p:spPr>
                      <p:txBody>
                        <a:bodyPr/>
                        <a:lstStyle/>
                        <a:p>
                          <a:pPr>
                            <a:defRPr/>
                          </a:pPr>
                          <a:endParaRPr lang="ru-RU"/>
                        </a:p>
                      </p:txBody>
                    </p:sp>
                    <p:sp>
                      <p:nvSpPr>
                        <p:cNvPr id="50200"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ffectLst/>
                      </p:spPr>
                      <p:txBody>
                        <a:bodyPr/>
                        <a:lstStyle/>
                        <a:p>
                          <a:pPr>
                            <a:defRPr/>
                          </a:pPr>
                          <a:endParaRPr lang="ru-RU"/>
                        </a:p>
                      </p:txBody>
                    </p:sp>
                    <p:sp>
                      <p:nvSpPr>
                        <p:cNvPr id="50201"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ffectLst/>
                      </p:spPr>
                      <p:txBody>
                        <a:bodyPr/>
                        <a:lstStyle/>
                        <a:p>
                          <a:pPr>
                            <a:defRPr/>
                          </a:pPr>
                          <a:endParaRPr lang="ru-RU"/>
                        </a:p>
                      </p:txBody>
                    </p:sp>
                    <p:sp>
                      <p:nvSpPr>
                        <p:cNvPr id="50202"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ffectLst/>
                      </p:spPr>
                      <p:txBody>
                        <a:bodyPr/>
                        <a:lstStyle/>
                        <a:p>
                          <a:pPr>
                            <a:defRPr/>
                          </a:pPr>
                          <a:endParaRPr lang="ru-RU"/>
                        </a:p>
                      </p:txBody>
                    </p:sp>
                    <p:sp>
                      <p:nvSpPr>
                        <p:cNvPr id="50203"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ffectLst/>
                      </p:spPr>
                      <p:txBody>
                        <a:bodyPr/>
                        <a:lstStyle/>
                        <a:p>
                          <a:pPr>
                            <a:defRPr/>
                          </a:pPr>
                          <a:endParaRPr lang="ru-RU"/>
                        </a:p>
                      </p:txBody>
                    </p:sp>
                    <p:sp>
                      <p:nvSpPr>
                        <p:cNvPr id="50204"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ffectLst/>
                      </p:spPr>
                      <p:txBody>
                        <a:bodyPr/>
                        <a:lstStyle/>
                        <a:p>
                          <a:pPr>
                            <a:defRPr/>
                          </a:pPr>
                          <a:endParaRPr lang="ru-RU"/>
                        </a:p>
                      </p:txBody>
                    </p:sp>
                    <p:sp>
                      <p:nvSpPr>
                        <p:cNvPr id="50205"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ffectLst/>
                      </p:spPr>
                      <p:txBody>
                        <a:bodyPr/>
                        <a:lstStyle/>
                        <a:p>
                          <a:pPr>
                            <a:defRPr/>
                          </a:pPr>
                          <a:endParaRPr lang="ru-RU"/>
                        </a:p>
                      </p:txBody>
                    </p:sp>
                    <p:sp>
                      <p:nvSpPr>
                        <p:cNvPr id="50206"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ffectLst/>
                      </p:spPr>
                      <p:txBody>
                        <a:bodyPr/>
                        <a:lstStyle/>
                        <a:p>
                          <a:pPr>
                            <a:defRPr/>
                          </a:pPr>
                          <a:endParaRPr lang="ru-RU"/>
                        </a:p>
                      </p:txBody>
                    </p:sp>
                    <p:sp>
                      <p:nvSpPr>
                        <p:cNvPr id="50207"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ffectLst/>
                      </p:spPr>
                      <p:txBody>
                        <a:bodyPr/>
                        <a:lstStyle/>
                        <a:p>
                          <a:pPr>
                            <a:defRPr/>
                          </a:pPr>
                          <a:endParaRPr lang="ru-RU"/>
                        </a:p>
                      </p:txBody>
                    </p:sp>
                    <p:sp>
                      <p:nvSpPr>
                        <p:cNvPr id="50208"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ffectLst/>
                      </p:spPr>
                      <p:txBody>
                        <a:bodyPr/>
                        <a:lstStyle/>
                        <a:p>
                          <a:pPr>
                            <a:defRPr/>
                          </a:pPr>
                          <a:endParaRPr lang="ru-RU"/>
                        </a:p>
                      </p:txBody>
                    </p:sp>
                    <p:sp>
                      <p:nvSpPr>
                        <p:cNvPr id="50209"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ffectLst/>
                      </p:spPr>
                      <p:txBody>
                        <a:bodyPr/>
                        <a:lstStyle/>
                        <a:p>
                          <a:pPr>
                            <a:defRPr/>
                          </a:pPr>
                          <a:endParaRPr lang="ru-RU"/>
                        </a:p>
                      </p:txBody>
                    </p:sp>
                    <p:sp>
                      <p:nvSpPr>
                        <p:cNvPr id="50210"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ffectLst/>
                      </p:spPr>
                      <p:txBody>
                        <a:bodyPr/>
                        <a:lstStyle/>
                        <a:p>
                          <a:pPr>
                            <a:defRPr/>
                          </a:pPr>
                          <a:endParaRPr lang="ru-RU"/>
                        </a:p>
                      </p:txBody>
                    </p:sp>
                    <p:sp>
                      <p:nvSpPr>
                        <p:cNvPr id="50211"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ffectLst/>
                      </p:spPr>
                      <p:txBody>
                        <a:bodyPr/>
                        <a:lstStyle/>
                        <a:p>
                          <a:pPr>
                            <a:defRPr/>
                          </a:pPr>
                          <a:endParaRPr lang="ru-RU"/>
                        </a:p>
                      </p:txBody>
                    </p:sp>
                    <p:sp>
                      <p:nvSpPr>
                        <p:cNvPr id="50212"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ffectLst/>
                      </p:spPr>
                      <p:txBody>
                        <a:bodyPr/>
                        <a:lstStyle/>
                        <a:p>
                          <a:pPr>
                            <a:defRPr/>
                          </a:pPr>
                          <a:endParaRPr lang="ru-RU"/>
                        </a:p>
                      </p:txBody>
                    </p:sp>
                    <p:sp>
                      <p:nvSpPr>
                        <p:cNvPr id="50213"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ffectLst/>
                      </p:spPr>
                      <p:txBody>
                        <a:bodyPr/>
                        <a:lstStyle/>
                        <a:p>
                          <a:pPr>
                            <a:defRPr/>
                          </a:pPr>
                          <a:endParaRPr lang="ru-RU"/>
                        </a:p>
                      </p:txBody>
                    </p:sp>
                    <p:sp>
                      <p:nvSpPr>
                        <p:cNvPr id="50214"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ffectLst/>
                      </p:spPr>
                      <p:txBody>
                        <a:bodyPr/>
                        <a:lstStyle/>
                        <a:p>
                          <a:pPr>
                            <a:defRPr/>
                          </a:pPr>
                          <a:endParaRPr lang="ru-RU"/>
                        </a:p>
                      </p:txBody>
                    </p:sp>
                    <p:sp>
                      <p:nvSpPr>
                        <p:cNvPr id="50215"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ffectLst/>
                      </p:spPr>
                      <p:txBody>
                        <a:bodyPr/>
                        <a:lstStyle/>
                        <a:p>
                          <a:pPr>
                            <a:defRPr/>
                          </a:pPr>
                          <a:endParaRPr lang="ru-RU"/>
                        </a:p>
                      </p:txBody>
                    </p:sp>
                    <p:sp>
                      <p:nvSpPr>
                        <p:cNvPr id="50216"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ffectLst/>
                      </p:spPr>
                      <p:txBody>
                        <a:bodyPr/>
                        <a:lstStyle/>
                        <a:p>
                          <a:pPr>
                            <a:defRPr/>
                          </a:pPr>
                          <a:endParaRPr lang="ru-RU"/>
                        </a:p>
                      </p:txBody>
                    </p:sp>
                    <p:sp>
                      <p:nvSpPr>
                        <p:cNvPr id="50217"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ffectLst/>
                      </p:spPr>
                      <p:txBody>
                        <a:bodyPr/>
                        <a:lstStyle/>
                        <a:p>
                          <a:pPr>
                            <a:defRPr/>
                          </a:pPr>
                          <a:endParaRPr lang="ru-RU"/>
                        </a:p>
                      </p:txBody>
                    </p:sp>
                    <p:sp>
                      <p:nvSpPr>
                        <p:cNvPr id="50218"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ffectLst/>
                      </p:spPr>
                      <p:txBody>
                        <a:bodyPr/>
                        <a:lstStyle/>
                        <a:p>
                          <a:pPr>
                            <a:defRPr/>
                          </a:pPr>
                          <a:endParaRPr lang="ru-RU"/>
                        </a:p>
                      </p:txBody>
                    </p:sp>
                    <p:sp>
                      <p:nvSpPr>
                        <p:cNvPr id="50219"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ffectLst/>
                      </p:spPr>
                      <p:txBody>
                        <a:bodyPr/>
                        <a:lstStyle/>
                        <a:p>
                          <a:pPr>
                            <a:defRPr/>
                          </a:pPr>
                          <a:endParaRPr lang="ru-RU"/>
                        </a:p>
                      </p:txBody>
                    </p:sp>
                    <p:sp>
                      <p:nvSpPr>
                        <p:cNvPr id="50220"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ffectLst/>
                      </p:spPr>
                      <p:txBody>
                        <a:bodyPr/>
                        <a:lstStyle/>
                        <a:p>
                          <a:pPr>
                            <a:defRPr/>
                          </a:pPr>
                          <a:endParaRPr lang="ru-RU"/>
                        </a:p>
                      </p:txBody>
                    </p:sp>
                    <p:sp>
                      <p:nvSpPr>
                        <p:cNvPr id="50221"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ffectLst/>
                      </p:spPr>
                      <p:txBody>
                        <a:bodyPr/>
                        <a:lstStyle/>
                        <a:p>
                          <a:pPr>
                            <a:defRPr/>
                          </a:pPr>
                          <a:endParaRPr lang="ru-RU"/>
                        </a:p>
                      </p:txBody>
                    </p:sp>
                    <p:sp>
                      <p:nvSpPr>
                        <p:cNvPr id="50222"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ffectLst/>
                      </p:spPr>
                      <p:txBody>
                        <a:bodyPr/>
                        <a:lstStyle/>
                        <a:p>
                          <a:pPr>
                            <a:defRPr/>
                          </a:pPr>
                          <a:endParaRPr lang="ru-RU"/>
                        </a:p>
                      </p:txBody>
                    </p:sp>
                    <p:sp>
                      <p:nvSpPr>
                        <p:cNvPr id="50223"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ffectLst/>
                      </p:spPr>
                      <p:txBody>
                        <a:bodyPr/>
                        <a:lstStyle/>
                        <a:p>
                          <a:pPr>
                            <a:defRPr/>
                          </a:pPr>
                          <a:endParaRPr lang="ru-RU"/>
                        </a:p>
                      </p:txBody>
                    </p:sp>
                    <p:sp>
                      <p:nvSpPr>
                        <p:cNvPr id="50224"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ffectLst/>
                      </p:spPr>
                      <p:txBody>
                        <a:bodyPr/>
                        <a:lstStyle/>
                        <a:p>
                          <a:pPr>
                            <a:defRPr/>
                          </a:pPr>
                          <a:endParaRPr lang="ru-RU"/>
                        </a:p>
                      </p:txBody>
                    </p:sp>
                    <p:sp>
                      <p:nvSpPr>
                        <p:cNvPr id="50225"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ffectLst/>
                      </p:spPr>
                      <p:txBody>
                        <a:bodyPr/>
                        <a:lstStyle/>
                        <a:p>
                          <a:pPr>
                            <a:defRPr/>
                          </a:pPr>
                          <a:endParaRPr lang="ru-RU"/>
                        </a:p>
                      </p:txBody>
                    </p:sp>
                    <p:sp>
                      <p:nvSpPr>
                        <p:cNvPr id="50226" name="Freeform 50"/>
                        <p:cNvSpPr>
                          <a:spLocks/>
                        </p:cNvSpPr>
                        <p:nvPr userDrawn="1"/>
                      </p:nvSpPr>
                      <p:spPr bwMode="hidden">
                        <a:xfrm>
                          <a:off x="0" y="2548"/>
                          <a:ext cx="1542" cy="1768"/>
                        </a:xfrm>
                        <a:custGeom>
                          <a:avLst/>
                          <a:gdLst/>
                          <a:ahLst/>
                          <a:cxnLst>
                            <a:cxn ang="0">
                              <a:pos x="909" y="1264"/>
                            </a:cxn>
                            <a:cxn ang="0">
                              <a:pos x="1058" y="1402"/>
                            </a:cxn>
                            <a:cxn ang="0">
                              <a:pos x="1214" y="1528"/>
                            </a:cxn>
                            <a:cxn ang="0">
                              <a:pos x="1369" y="1654"/>
                            </a:cxn>
                            <a:cxn ang="0">
                              <a:pos x="1531" y="1768"/>
                            </a:cxn>
                            <a:cxn ang="0">
                              <a:pos x="1537" y="1768"/>
                            </a:cxn>
                            <a:cxn ang="0">
                              <a:pos x="1375" y="1654"/>
                            </a:cxn>
                            <a:cxn ang="0">
                              <a:pos x="1220" y="1534"/>
                            </a:cxn>
                            <a:cxn ang="0">
                              <a:pos x="1064" y="1402"/>
                            </a:cxn>
                            <a:cxn ang="0">
                              <a:pos x="915" y="1258"/>
                            </a:cxn>
                            <a:cxn ang="0">
                              <a:pos x="765" y="1115"/>
                            </a:cxn>
                            <a:cxn ang="0">
                              <a:pos x="628" y="959"/>
                            </a:cxn>
                            <a:cxn ang="0">
                              <a:pos x="496" y="803"/>
                            </a:cxn>
                            <a:cxn ang="0">
                              <a:pos x="377" y="647"/>
                            </a:cxn>
                            <a:cxn ang="0">
                              <a:pos x="269" y="485"/>
                            </a:cxn>
                            <a:cxn ang="0">
                              <a:pos x="167" y="323"/>
                            </a:cxn>
                            <a:cxn ang="0">
                              <a:pos x="78" y="161"/>
                            </a:cxn>
                            <a:cxn ang="0">
                              <a:pos x="0" y="0"/>
                            </a:cxn>
                            <a:cxn ang="0">
                              <a:pos x="0" y="12"/>
                            </a:cxn>
                            <a:cxn ang="0">
                              <a:pos x="78" y="173"/>
                            </a:cxn>
                            <a:cxn ang="0">
                              <a:pos x="167" y="335"/>
                            </a:cxn>
                            <a:cxn ang="0">
                              <a:pos x="269" y="491"/>
                            </a:cxn>
                            <a:cxn ang="0">
                              <a:pos x="377" y="653"/>
                            </a:cxn>
                            <a:cxn ang="0">
                              <a:pos x="496" y="809"/>
                            </a:cxn>
                            <a:cxn ang="0">
                              <a:pos x="628" y="965"/>
                            </a:cxn>
                            <a:cxn ang="0">
                              <a:pos x="765" y="1121"/>
                            </a:cxn>
                            <a:cxn ang="0">
                              <a:pos x="909" y="1264"/>
                            </a:cxn>
                            <a:cxn ang="0">
                              <a:pos x="909" y="1264"/>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lnTo>
                                <a:pt x="909" y="1264"/>
                              </a:lnTo>
                              <a:close/>
                            </a:path>
                          </a:pathLst>
                        </a:custGeom>
                        <a:solidFill>
                          <a:schemeClr val="accent2"/>
                        </a:solidFill>
                        <a:ln w="9525">
                          <a:solidFill>
                            <a:schemeClr val="accent2"/>
                          </a:solidFill>
                          <a:round/>
                          <a:headEnd/>
                          <a:tailEnd/>
                        </a:ln>
                      </p:spPr>
                      <p:txBody>
                        <a:bodyPr/>
                        <a:lstStyle/>
                        <a:p>
                          <a:pPr>
                            <a:defRPr/>
                          </a:pPr>
                          <a:endParaRPr lang="ru-RU"/>
                        </a:p>
                      </p:txBody>
                    </p:sp>
                    <p:grpSp>
                      <p:nvGrpSpPr>
                        <p:cNvPr id="1106" name="Group 51"/>
                        <p:cNvGrpSpPr>
                          <a:grpSpLocks/>
                        </p:cNvGrpSpPr>
                        <p:nvPr userDrawn="1"/>
                      </p:nvGrpSpPr>
                      <p:grpSpPr bwMode="auto">
                        <a:xfrm>
                          <a:off x="0" y="1812"/>
                          <a:ext cx="3672" cy="2049"/>
                          <a:chOff x="5" y="1816"/>
                          <a:chExt cx="3672" cy="2049"/>
                        </a:xfrm>
                      </p:grpSpPr>
                      <p:sp>
                        <p:nvSpPr>
                          <p:cNvPr id="50228" name="Oval 52"/>
                          <p:cNvSpPr>
                            <a:spLocks noChangeArrowheads="1"/>
                          </p:cNvSpPr>
                          <p:nvPr userDrawn="1"/>
                        </p:nvSpPr>
                        <p:spPr bwMode="hidden">
                          <a:xfrm rot="-2819839">
                            <a:off x="1544" y="2870"/>
                            <a:ext cx="161" cy="280"/>
                          </a:xfrm>
                          <a:prstGeom prst="ellipse">
                            <a:avLst/>
                          </a:prstGeom>
                          <a:noFill/>
                          <a:ln w="9525">
                            <a:solidFill>
                              <a:schemeClr val="accent2"/>
                            </a:solidFill>
                            <a:round/>
                            <a:headEnd/>
                            <a:tailEnd/>
                          </a:ln>
                          <a:effectLst/>
                        </p:spPr>
                        <p:txBody>
                          <a:bodyPr wrap="none" anchor="ctr"/>
                          <a:lstStyle/>
                          <a:p>
                            <a:pPr>
                              <a:defRPr/>
                            </a:pPr>
                            <a:endParaRPr lang="ru-RU"/>
                          </a:p>
                        </p:txBody>
                      </p:sp>
                      <p:sp>
                        <p:nvSpPr>
                          <p:cNvPr id="50229"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ffectLst/>
                        </p:spPr>
                        <p:txBody>
                          <a:bodyPr wrap="none" anchor="ctr"/>
                          <a:lstStyle/>
                          <a:p>
                            <a:pPr>
                              <a:defRPr/>
                            </a:pPr>
                            <a:endParaRPr lang="ru-RU"/>
                          </a:p>
                        </p:txBody>
                      </p:sp>
                      <p:sp>
                        <p:nvSpPr>
                          <p:cNvPr id="50230"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ffectLst/>
                        </p:spPr>
                        <p:txBody>
                          <a:bodyPr wrap="none" anchor="ctr"/>
                          <a:lstStyle/>
                          <a:p>
                            <a:pPr>
                              <a:defRPr/>
                            </a:pPr>
                            <a:endParaRPr lang="ru-RU"/>
                          </a:p>
                        </p:txBody>
                      </p:sp>
                      <p:sp>
                        <p:nvSpPr>
                          <p:cNvPr id="50231"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ffectLst/>
                        </p:spPr>
                        <p:txBody>
                          <a:bodyPr wrap="none" anchor="ctr"/>
                          <a:lstStyle/>
                          <a:p>
                            <a:pPr>
                              <a:defRPr/>
                            </a:pPr>
                            <a:endParaRPr lang="ru-RU"/>
                          </a:p>
                        </p:txBody>
                      </p:sp>
                      <p:sp>
                        <p:nvSpPr>
                          <p:cNvPr id="50232" name="Oval 56"/>
                          <p:cNvSpPr>
                            <a:spLocks noChangeArrowheads="1"/>
                          </p:cNvSpPr>
                          <p:nvPr userDrawn="1"/>
                        </p:nvSpPr>
                        <p:spPr bwMode="hidden">
                          <a:xfrm rot="-2819839">
                            <a:off x="1294" y="2200"/>
                            <a:ext cx="786" cy="1467"/>
                          </a:xfrm>
                          <a:prstGeom prst="ellipse">
                            <a:avLst/>
                          </a:prstGeom>
                          <a:noFill/>
                          <a:ln w="9525">
                            <a:solidFill>
                              <a:schemeClr val="accent2"/>
                            </a:solidFill>
                            <a:round/>
                            <a:headEnd/>
                            <a:tailEnd/>
                          </a:ln>
                          <a:effectLst/>
                        </p:spPr>
                        <p:txBody>
                          <a:bodyPr wrap="none" anchor="ctr"/>
                          <a:lstStyle/>
                          <a:p>
                            <a:pPr>
                              <a:defRPr/>
                            </a:pPr>
                            <a:endParaRPr lang="ru-RU"/>
                          </a:p>
                        </p:txBody>
                      </p:sp>
                      <p:sp>
                        <p:nvSpPr>
                          <p:cNvPr id="50233"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ffectLst/>
                        </p:spPr>
                        <p:txBody>
                          <a:bodyPr wrap="none" anchor="ctr"/>
                          <a:lstStyle/>
                          <a:p>
                            <a:pPr>
                              <a:defRPr/>
                            </a:pPr>
                            <a:endParaRPr lang="ru-RU"/>
                          </a:p>
                        </p:txBody>
                      </p:sp>
                      <p:sp>
                        <p:nvSpPr>
                          <p:cNvPr id="50234" name="Oval 58"/>
                          <p:cNvSpPr>
                            <a:spLocks noChangeArrowheads="1"/>
                          </p:cNvSpPr>
                          <p:nvPr userDrawn="1"/>
                        </p:nvSpPr>
                        <p:spPr bwMode="hidden">
                          <a:xfrm rot="-2819839">
                            <a:off x="1156" y="1866"/>
                            <a:ext cx="1167" cy="2094"/>
                          </a:xfrm>
                          <a:prstGeom prst="ellipse">
                            <a:avLst/>
                          </a:prstGeom>
                          <a:noFill/>
                          <a:ln w="9525">
                            <a:solidFill>
                              <a:schemeClr val="accent2"/>
                            </a:solidFill>
                            <a:round/>
                            <a:headEnd/>
                            <a:tailEnd/>
                          </a:ln>
                          <a:effectLst/>
                        </p:spPr>
                        <p:txBody>
                          <a:bodyPr wrap="none" anchor="ctr"/>
                          <a:lstStyle/>
                          <a:p>
                            <a:pPr>
                              <a:defRPr/>
                            </a:pPr>
                            <a:endParaRPr lang="ru-RU"/>
                          </a:p>
                        </p:txBody>
                      </p:sp>
                      <p:sp>
                        <p:nvSpPr>
                          <p:cNvPr id="50235"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ffectLst/>
                        </p:spPr>
                        <p:txBody>
                          <a:bodyPr wrap="none" anchor="ctr"/>
                          <a:lstStyle/>
                          <a:p>
                            <a:pPr>
                              <a:defRPr/>
                            </a:pPr>
                            <a:endParaRPr lang="ru-RU"/>
                          </a:p>
                        </p:txBody>
                      </p:sp>
                      <p:sp>
                        <p:nvSpPr>
                          <p:cNvPr id="50236" name="Oval 60"/>
                          <p:cNvSpPr>
                            <a:spLocks noChangeArrowheads="1"/>
                          </p:cNvSpPr>
                          <p:nvPr userDrawn="1"/>
                        </p:nvSpPr>
                        <p:spPr bwMode="hidden">
                          <a:xfrm rot="-2819839">
                            <a:off x="999" y="1537"/>
                            <a:ext cx="1563" cy="2696"/>
                          </a:xfrm>
                          <a:prstGeom prst="ellipse">
                            <a:avLst/>
                          </a:prstGeom>
                          <a:noFill/>
                          <a:ln w="9525">
                            <a:solidFill>
                              <a:schemeClr val="accent2"/>
                            </a:solidFill>
                            <a:round/>
                            <a:headEnd/>
                            <a:tailEnd/>
                          </a:ln>
                          <a:effectLst/>
                        </p:spPr>
                        <p:txBody>
                          <a:bodyPr wrap="none" anchor="ctr"/>
                          <a:lstStyle/>
                          <a:p>
                            <a:pPr>
                              <a:defRPr/>
                            </a:pPr>
                            <a:endParaRPr lang="ru-RU"/>
                          </a:p>
                        </p:txBody>
                      </p:sp>
                      <p:sp>
                        <p:nvSpPr>
                          <p:cNvPr id="50237" name="Oval 61"/>
                          <p:cNvSpPr>
                            <a:spLocks noChangeArrowheads="1"/>
                          </p:cNvSpPr>
                          <p:nvPr userDrawn="1"/>
                        </p:nvSpPr>
                        <p:spPr bwMode="hidden">
                          <a:xfrm rot="-2819839">
                            <a:off x="934" y="1358"/>
                            <a:ext cx="1711" cy="3016"/>
                          </a:xfrm>
                          <a:prstGeom prst="ellipse">
                            <a:avLst/>
                          </a:prstGeom>
                          <a:noFill/>
                          <a:ln w="9525">
                            <a:solidFill>
                              <a:schemeClr val="accent2"/>
                            </a:solidFill>
                            <a:round/>
                            <a:headEnd/>
                            <a:tailEnd/>
                          </a:ln>
                          <a:effectLst/>
                        </p:spPr>
                        <p:txBody>
                          <a:bodyPr wrap="none" anchor="ctr"/>
                          <a:lstStyle/>
                          <a:p>
                            <a:pPr>
                              <a:defRPr/>
                            </a:pPr>
                            <a:endParaRPr lang="ru-RU"/>
                          </a:p>
                        </p:txBody>
                      </p:sp>
                      <p:sp>
                        <p:nvSpPr>
                          <p:cNvPr id="50238"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ffectLst/>
                        </p:spPr>
                        <p:txBody>
                          <a:bodyPr wrap="none" anchor="ctr"/>
                          <a:lstStyle/>
                          <a:p>
                            <a:pPr>
                              <a:defRPr/>
                            </a:pPr>
                            <a:endParaRPr lang="ru-RU"/>
                          </a:p>
                        </p:txBody>
                      </p:sp>
                      <p:sp>
                        <p:nvSpPr>
                          <p:cNvPr id="50239" name="Oval 63"/>
                          <p:cNvSpPr>
                            <a:spLocks noChangeArrowheads="1"/>
                          </p:cNvSpPr>
                          <p:nvPr userDrawn="1"/>
                        </p:nvSpPr>
                        <p:spPr bwMode="hidden">
                          <a:xfrm rot="-2780025">
                            <a:off x="818" y="1003"/>
                            <a:ext cx="2049" cy="3672"/>
                          </a:xfrm>
                          <a:prstGeom prst="ellipse">
                            <a:avLst/>
                          </a:prstGeom>
                          <a:noFill/>
                          <a:ln w="9525">
                            <a:solidFill>
                              <a:schemeClr val="accent2"/>
                            </a:solidFill>
                            <a:round/>
                            <a:headEnd/>
                            <a:tailEnd/>
                          </a:ln>
                          <a:effectLst/>
                        </p:spPr>
                        <p:txBody>
                          <a:bodyPr wrap="none" anchor="ctr"/>
                          <a:lstStyle/>
                          <a:p>
                            <a:pPr>
                              <a:defRPr/>
                            </a:pPr>
                            <a:endParaRPr lang="ru-RU"/>
                          </a:p>
                        </p:txBody>
                      </p:sp>
                    </p:grpSp>
                    <p:sp>
                      <p:nvSpPr>
                        <p:cNvPr id="50240"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ffectLst/>
                      </p:spPr>
                      <p:txBody>
                        <a:bodyPr/>
                        <a:lstStyle/>
                        <a:p>
                          <a:pPr>
                            <a:defRPr/>
                          </a:pPr>
                          <a:endParaRPr lang="ru-RU"/>
                        </a:p>
                      </p:txBody>
                    </p:sp>
                    <p:sp>
                      <p:nvSpPr>
                        <p:cNvPr id="50241"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ffectLst/>
                      </p:spPr>
                      <p:txBody>
                        <a:bodyPr/>
                        <a:lstStyle/>
                        <a:p>
                          <a:pPr>
                            <a:defRPr/>
                          </a:pPr>
                          <a:endParaRPr lang="ru-RU"/>
                        </a:p>
                      </p:txBody>
                    </p:sp>
                    <p:sp>
                      <p:nvSpPr>
                        <p:cNvPr id="50242"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ffectLst/>
                      </p:spPr>
                      <p:txBody>
                        <a:bodyPr/>
                        <a:lstStyle/>
                        <a:p>
                          <a:pPr>
                            <a:defRPr/>
                          </a:pPr>
                          <a:endParaRPr lang="ru-RU"/>
                        </a:p>
                      </p:txBody>
                    </p:sp>
                    <p:sp>
                      <p:nvSpPr>
                        <p:cNvPr id="50243"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ffectLst/>
                      </p:spPr>
                      <p:txBody>
                        <a:bodyPr/>
                        <a:lstStyle/>
                        <a:p>
                          <a:pPr>
                            <a:defRPr/>
                          </a:pPr>
                          <a:endParaRPr lang="ru-RU"/>
                        </a:p>
                      </p:txBody>
                    </p:sp>
                    <p:sp>
                      <p:nvSpPr>
                        <p:cNvPr id="50244"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ffectLst/>
                      </p:spPr>
                      <p:txBody>
                        <a:bodyPr/>
                        <a:lstStyle/>
                        <a:p>
                          <a:pPr>
                            <a:defRPr/>
                          </a:pPr>
                          <a:endParaRPr lang="ru-RU"/>
                        </a:p>
                      </p:txBody>
                    </p:sp>
                    <p:sp>
                      <p:nvSpPr>
                        <p:cNvPr id="50245"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ffectLst/>
                      </p:spPr>
                      <p:txBody>
                        <a:bodyPr/>
                        <a:lstStyle/>
                        <a:p>
                          <a:pPr>
                            <a:defRPr/>
                          </a:pPr>
                          <a:endParaRPr lang="ru-RU"/>
                        </a:p>
                      </p:txBody>
                    </p:sp>
                    <p:sp>
                      <p:nvSpPr>
                        <p:cNvPr id="50246"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ffectLst/>
                      </p:spPr>
                      <p:txBody>
                        <a:bodyPr/>
                        <a:lstStyle/>
                        <a:p>
                          <a:pPr>
                            <a:defRPr/>
                          </a:pPr>
                          <a:endParaRPr lang="ru-RU"/>
                        </a:p>
                      </p:txBody>
                    </p:sp>
                    <p:sp>
                      <p:nvSpPr>
                        <p:cNvPr id="50247"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ffectLst/>
                      </p:spPr>
                      <p:txBody>
                        <a:bodyPr/>
                        <a:lstStyle/>
                        <a:p>
                          <a:pPr>
                            <a:defRPr/>
                          </a:pPr>
                          <a:endParaRPr lang="ru-RU"/>
                        </a:p>
                      </p:txBody>
                    </p:sp>
                    <p:sp>
                      <p:nvSpPr>
                        <p:cNvPr id="50248"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ffectLst/>
                      </p:spPr>
                      <p:txBody>
                        <a:bodyPr/>
                        <a:lstStyle/>
                        <a:p>
                          <a:pPr>
                            <a:defRPr/>
                          </a:pPr>
                          <a:endParaRPr lang="ru-RU"/>
                        </a:p>
                      </p:txBody>
                    </p:sp>
                    <p:sp>
                      <p:nvSpPr>
                        <p:cNvPr id="50249"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ffectLst/>
                      </p:spPr>
                      <p:txBody>
                        <a:bodyPr/>
                        <a:lstStyle/>
                        <a:p>
                          <a:pPr>
                            <a:defRPr/>
                          </a:pPr>
                          <a:endParaRPr lang="ru-RU"/>
                        </a:p>
                      </p:txBody>
                    </p:sp>
                    <p:sp>
                      <p:nvSpPr>
                        <p:cNvPr id="50250"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ffectLst/>
                      </p:spPr>
                      <p:txBody>
                        <a:bodyPr/>
                        <a:lstStyle/>
                        <a:p>
                          <a:pPr>
                            <a:defRPr/>
                          </a:pPr>
                          <a:endParaRPr lang="ru-RU"/>
                        </a:p>
                      </p:txBody>
                    </p:sp>
                    <p:sp>
                      <p:nvSpPr>
                        <p:cNvPr id="50251"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ffectLst/>
                      </p:spPr>
                      <p:txBody>
                        <a:bodyPr/>
                        <a:lstStyle/>
                        <a:p>
                          <a:pPr>
                            <a:defRPr/>
                          </a:pPr>
                          <a:endParaRPr lang="ru-RU"/>
                        </a:p>
                      </p:txBody>
                    </p:sp>
                    <p:sp>
                      <p:nvSpPr>
                        <p:cNvPr id="50252"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ffectLst/>
                      </p:spPr>
                      <p:txBody>
                        <a:bodyPr/>
                        <a:lstStyle/>
                        <a:p>
                          <a:pPr>
                            <a:defRPr/>
                          </a:pPr>
                          <a:endParaRPr lang="ru-RU"/>
                        </a:p>
                      </p:txBody>
                    </p:sp>
                    <p:sp>
                      <p:nvSpPr>
                        <p:cNvPr id="50253"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ffectLst/>
                      </p:spPr>
                      <p:txBody>
                        <a:bodyPr/>
                        <a:lstStyle/>
                        <a:p>
                          <a:pPr>
                            <a:defRPr/>
                          </a:pPr>
                          <a:endParaRPr lang="ru-RU"/>
                        </a:p>
                      </p:txBody>
                    </p:sp>
                    <p:sp>
                      <p:nvSpPr>
                        <p:cNvPr id="50254"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ffectLst/>
                      </p:spPr>
                      <p:txBody>
                        <a:bodyPr/>
                        <a:lstStyle/>
                        <a:p>
                          <a:pPr>
                            <a:defRPr/>
                          </a:pPr>
                          <a:endParaRPr lang="ru-RU"/>
                        </a:p>
                      </p:txBody>
                    </p:sp>
                    <p:sp>
                      <p:nvSpPr>
                        <p:cNvPr id="50255"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ffectLst/>
                      </p:spPr>
                      <p:txBody>
                        <a:bodyPr/>
                        <a:lstStyle/>
                        <a:p>
                          <a:pPr>
                            <a:defRPr/>
                          </a:pPr>
                          <a:endParaRPr lang="ru-RU"/>
                        </a:p>
                      </p:txBody>
                    </p:sp>
                    <p:sp>
                      <p:nvSpPr>
                        <p:cNvPr id="50256"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ffectLst/>
                      </p:spPr>
                      <p:txBody>
                        <a:bodyPr/>
                        <a:lstStyle/>
                        <a:p>
                          <a:pPr>
                            <a:defRPr/>
                          </a:pPr>
                          <a:endParaRPr lang="ru-RU"/>
                        </a:p>
                      </p:txBody>
                    </p:sp>
                    <p:sp>
                      <p:nvSpPr>
                        <p:cNvPr id="50257"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ffectLst/>
                      </p:spPr>
                      <p:txBody>
                        <a:bodyPr/>
                        <a:lstStyle/>
                        <a:p>
                          <a:pPr>
                            <a:defRPr/>
                          </a:pPr>
                          <a:endParaRPr lang="ru-RU"/>
                        </a:p>
                      </p:txBody>
                    </p:sp>
                    <p:sp>
                      <p:nvSpPr>
                        <p:cNvPr id="50258"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ffectLst/>
                      </p:spPr>
                      <p:txBody>
                        <a:bodyPr/>
                        <a:lstStyle/>
                        <a:p>
                          <a:pPr>
                            <a:defRPr/>
                          </a:pPr>
                          <a:endParaRPr lang="ru-RU"/>
                        </a:p>
                      </p:txBody>
                    </p:sp>
                    <p:sp>
                      <p:nvSpPr>
                        <p:cNvPr id="50259"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ffectLst/>
                      </p:spPr>
                      <p:txBody>
                        <a:bodyPr/>
                        <a:lstStyle/>
                        <a:p>
                          <a:pPr>
                            <a:defRPr/>
                          </a:pPr>
                          <a:endParaRPr lang="ru-RU"/>
                        </a:p>
                      </p:txBody>
                    </p:sp>
                    <p:sp>
                      <p:nvSpPr>
                        <p:cNvPr id="50260"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ffectLst/>
                      </p:spPr>
                      <p:txBody>
                        <a:bodyPr/>
                        <a:lstStyle/>
                        <a:p>
                          <a:pPr>
                            <a:defRPr/>
                          </a:pPr>
                          <a:endParaRPr lang="ru-RU"/>
                        </a:p>
                      </p:txBody>
                    </p:sp>
                    <p:sp>
                      <p:nvSpPr>
                        <p:cNvPr id="50261"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ffectLst/>
                      </p:spPr>
                      <p:txBody>
                        <a:bodyPr/>
                        <a:lstStyle/>
                        <a:p>
                          <a:pPr>
                            <a:defRPr/>
                          </a:pPr>
                          <a:endParaRPr lang="ru-RU"/>
                        </a:p>
                      </p:txBody>
                    </p:sp>
                    <p:sp>
                      <p:nvSpPr>
                        <p:cNvPr id="50262"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ffectLst/>
                      </p:spPr>
                      <p:txBody>
                        <a:bodyPr/>
                        <a:lstStyle/>
                        <a:p>
                          <a:pPr>
                            <a:defRPr/>
                          </a:pPr>
                          <a:endParaRPr lang="ru-RU"/>
                        </a:p>
                      </p:txBody>
                    </p:sp>
                    <p:sp>
                      <p:nvSpPr>
                        <p:cNvPr id="50263"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ffectLst/>
                      </p:spPr>
                      <p:txBody>
                        <a:bodyPr/>
                        <a:lstStyle/>
                        <a:p>
                          <a:pPr>
                            <a:defRPr/>
                          </a:pPr>
                          <a:endParaRPr lang="ru-RU"/>
                        </a:p>
                      </p:txBody>
                    </p:sp>
                    <p:sp>
                      <p:nvSpPr>
                        <p:cNvPr id="50264"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ffectLst/>
                      </p:spPr>
                      <p:txBody>
                        <a:bodyPr/>
                        <a:lstStyle/>
                        <a:p>
                          <a:pPr>
                            <a:defRPr/>
                          </a:pPr>
                          <a:endParaRPr lang="ru-RU"/>
                        </a:p>
                      </p:txBody>
                    </p:sp>
                    <p:sp>
                      <p:nvSpPr>
                        <p:cNvPr id="50265"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ffectLst/>
                      </p:spPr>
                      <p:txBody>
                        <a:bodyPr/>
                        <a:lstStyle/>
                        <a:p>
                          <a:pPr>
                            <a:defRPr/>
                          </a:pPr>
                          <a:endParaRPr lang="ru-RU"/>
                        </a:p>
                      </p:txBody>
                    </p:sp>
                    <p:sp>
                      <p:nvSpPr>
                        <p:cNvPr id="50266"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ffectLst/>
                      </p:spPr>
                      <p:txBody>
                        <a:bodyPr/>
                        <a:lstStyle/>
                        <a:p>
                          <a:pPr>
                            <a:defRPr/>
                          </a:pPr>
                          <a:endParaRPr lang="ru-RU"/>
                        </a:p>
                      </p:txBody>
                    </p:sp>
                    <p:sp>
                      <p:nvSpPr>
                        <p:cNvPr id="50267"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ffectLst/>
                      </p:spPr>
                      <p:txBody>
                        <a:bodyPr/>
                        <a:lstStyle/>
                        <a:p>
                          <a:pPr>
                            <a:defRPr/>
                          </a:pPr>
                          <a:endParaRPr lang="ru-RU"/>
                        </a:p>
                      </p:txBody>
                    </p:sp>
                    <p:sp>
                      <p:nvSpPr>
                        <p:cNvPr id="50268"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ffectLst/>
                      </p:spPr>
                      <p:txBody>
                        <a:bodyPr/>
                        <a:lstStyle/>
                        <a:p>
                          <a:pPr>
                            <a:defRPr/>
                          </a:pPr>
                          <a:endParaRPr lang="ru-RU"/>
                        </a:p>
                      </p:txBody>
                    </p:sp>
                    <p:sp>
                      <p:nvSpPr>
                        <p:cNvPr id="50269"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ffectLst/>
                      </p:spPr>
                      <p:txBody>
                        <a:bodyPr/>
                        <a:lstStyle/>
                        <a:p>
                          <a:pPr>
                            <a:defRPr/>
                          </a:pPr>
                          <a:endParaRPr lang="ru-RU"/>
                        </a:p>
                      </p:txBody>
                    </p:sp>
                    <p:sp>
                      <p:nvSpPr>
                        <p:cNvPr id="50270"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ffectLst/>
                      </p:spPr>
                      <p:txBody>
                        <a:bodyPr/>
                        <a:lstStyle/>
                        <a:p>
                          <a:pPr>
                            <a:defRPr/>
                          </a:pPr>
                          <a:endParaRPr lang="ru-RU"/>
                        </a:p>
                      </p:txBody>
                    </p:sp>
                    <p:sp>
                      <p:nvSpPr>
                        <p:cNvPr id="50271"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ffectLst/>
                      </p:spPr>
                      <p:txBody>
                        <a:bodyPr/>
                        <a:lstStyle/>
                        <a:p>
                          <a:pPr>
                            <a:defRPr/>
                          </a:pPr>
                          <a:endParaRPr lang="ru-RU"/>
                        </a:p>
                      </p:txBody>
                    </p:sp>
                    <p:sp>
                      <p:nvSpPr>
                        <p:cNvPr id="50272"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ffectLst/>
                      </p:spPr>
                      <p:txBody>
                        <a:bodyPr/>
                        <a:lstStyle/>
                        <a:p>
                          <a:pPr>
                            <a:defRPr/>
                          </a:pPr>
                          <a:endParaRPr lang="ru-RU"/>
                        </a:p>
                      </p:txBody>
                    </p:sp>
                    <p:sp>
                      <p:nvSpPr>
                        <p:cNvPr id="50273"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ffectLst/>
                      </p:spPr>
                      <p:txBody>
                        <a:bodyPr/>
                        <a:lstStyle/>
                        <a:p>
                          <a:pPr>
                            <a:defRPr/>
                          </a:pPr>
                          <a:endParaRPr lang="ru-RU"/>
                        </a:p>
                      </p:txBody>
                    </p:sp>
                    <p:sp>
                      <p:nvSpPr>
                        <p:cNvPr id="50274"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ffectLst/>
                      </p:spPr>
                      <p:txBody>
                        <a:bodyPr/>
                        <a:lstStyle/>
                        <a:p>
                          <a:pPr>
                            <a:defRPr/>
                          </a:pPr>
                          <a:endParaRPr lang="ru-RU"/>
                        </a:p>
                      </p:txBody>
                    </p:sp>
                    <p:sp>
                      <p:nvSpPr>
                        <p:cNvPr id="50275"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ffectLst/>
                      </p:spPr>
                      <p:txBody>
                        <a:bodyPr/>
                        <a:lstStyle/>
                        <a:p>
                          <a:pPr>
                            <a:defRPr/>
                          </a:pPr>
                          <a:endParaRPr lang="ru-RU"/>
                        </a:p>
                      </p:txBody>
                    </p:sp>
                  </p:grpSp>
                </p:grpSp>
              </p:grpSp>
            </p:grpSp>
          </p:grpSp>
          <p:grpSp>
            <p:nvGrpSpPr>
              <p:cNvPr id="1047" name="Group 100"/>
              <p:cNvGrpSpPr>
                <a:grpSpLocks/>
              </p:cNvGrpSpPr>
              <p:nvPr userDrawn="1"/>
            </p:nvGrpSpPr>
            <p:grpSpPr bwMode="auto">
              <a:xfrm>
                <a:off x="402" y="1454"/>
                <a:ext cx="2787" cy="2866"/>
                <a:chOff x="2" y="1454"/>
                <a:chExt cx="2787" cy="2866"/>
              </a:xfrm>
            </p:grpSpPr>
            <p:sp>
              <p:nvSpPr>
                <p:cNvPr id="50277"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ffectLst/>
              </p:spPr>
              <p:txBody>
                <a:bodyPr/>
                <a:lstStyle/>
                <a:p>
                  <a:pPr>
                    <a:defRPr/>
                  </a:pPr>
                  <a:endParaRPr lang="ru-RU"/>
                </a:p>
              </p:txBody>
            </p:sp>
            <p:sp>
              <p:nvSpPr>
                <p:cNvPr id="50278"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ffectLst/>
              </p:spPr>
              <p:txBody>
                <a:bodyPr/>
                <a:lstStyle/>
                <a:p>
                  <a:pPr>
                    <a:defRPr/>
                  </a:pPr>
                  <a:endParaRPr lang="ru-RU"/>
                </a:p>
              </p:txBody>
            </p:sp>
            <p:grpSp>
              <p:nvGrpSpPr>
                <p:cNvPr id="1050" name="Group 103"/>
                <p:cNvGrpSpPr>
                  <a:grpSpLocks/>
                </p:cNvGrpSpPr>
                <p:nvPr userDrawn="1"/>
              </p:nvGrpSpPr>
              <p:grpSpPr bwMode="auto">
                <a:xfrm>
                  <a:off x="2" y="2738"/>
                  <a:ext cx="1317" cy="1582"/>
                  <a:chOff x="2" y="2738"/>
                  <a:chExt cx="1317" cy="1582"/>
                </a:xfrm>
              </p:grpSpPr>
              <p:sp>
                <p:nvSpPr>
                  <p:cNvPr id="50280"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ffectLst/>
                </p:spPr>
                <p:txBody>
                  <a:bodyPr/>
                  <a:lstStyle/>
                  <a:p>
                    <a:pPr>
                      <a:defRPr/>
                    </a:pPr>
                    <a:endParaRPr lang="ru-RU"/>
                  </a:p>
                </p:txBody>
              </p:sp>
              <p:sp>
                <p:nvSpPr>
                  <p:cNvPr id="50281" name="Freeform 105"/>
                  <p:cNvSpPr>
                    <a:spLocks/>
                  </p:cNvSpPr>
                  <p:nvPr userDrawn="1"/>
                </p:nvSpPr>
                <p:spPr bwMode="hidden">
                  <a:xfrm>
                    <a:off x="2" y="3218"/>
                    <a:ext cx="1006" cy="1102"/>
                  </a:xfrm>
                  <a:custGeom>
                    <a:avLst/>
                    <a:gdLst/>
                    <a:ahLst/>
                    <a:cxnLst>
                      <a:cxn ang="0">
                        <a:pos x="1006" y="1102"/>
                      </a:cxn>
                      <a:cxn ang="0">
                        <a:pos x="696" y="823"/>
                      </a:cxn>
                      <a:cxn ang="0">
                        <a:pos x="333" y="447"/>
                      </a:cxn>
                      <a:cxn ang="0">
                        <a:pos x="51" y="76"/>
                      </a:cxn>
                      <a:cxn ang="0">
                        <a:pos x="0" y="0"/>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ffectLst/>
                </p:spPr>
                <p:txBody>
                  <a:bodyPr/>
                  <a:lstStyle/>
                  <a:p>
                    <a:pPr>
                      <a:defRPr/>
                    </a:pPr>
                    <a:endParaRPr lang="ru-RU"/>
                  </a:p>
                </p:txBody>
              </p:sp>
              <p:sp>
                <p:nvSpPr>
                  <p:cNvPr id="50282"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ffectLst/>
                </p:spPr>
                <p:txBody>
                  <a:bodyPr/>
                  <a:lstStyle/>
                  <a:p>
                    <a:pPr>
                      <a:defRPr/>
                    </a:pPr>
                    <a:endParaRPr lang="ru-RU"/>
                  </a:p>
                </p:txBody>
              </p:sp>
              <p:sp>
                <p:nvSpPr>
                  <p:cNvPr id="50283"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ffectLst/>
                </p:spPr>
                <p:txBody>
                  <a:bodyPr/>
                  <a:lstStyle/>
                  <a:p>
                    <a:pPr>
                      <a:defRPr/>
                    </a:pPr>
                    <a:endParaRPr lang="ru-RU"/>
                  </a:p>
                </p:txBody>
              </p:sp>
              <p:sp>
                <p:nvSpPr>
                  <p:cNvPr id="50284"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ffectLst/>
                </p:spPr>
                <p:txBody>
                  <a:bodyPr/>
                  <a:lstStyle/>
                  <a:p>
                    <a:pPr>
                      <a:defRPr/>
                    </a:pPr>
                    <a:endParaRPr lang="ru-RU"/>
                  </a:p>
                </p:txBody>
              </p:sp>
              <p:sp>
                <p:nvSpPr>
                  <p:cNvPr id="50285"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ffectLst/>
                </p:spPr>
                <p:txBody>
                  <a:bodyPr/>
                  <a:lstStyle/>
                  <a:p>
                    <a:pPr>
                      <a:defRPr/>
                    </a:pPr>
                    <a:endParaRPr lang="ru-RU"/>
                  </a:p>
                </p:txBody>
              </p:sp>
              <p:sp>
                <p:nvSpPr>
                  <p:cNvPr id="50286"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ffectLst/>
                </p:spPr>
                <p:txBody>
                  <a:bodyPr/>
                  <a:lstStyle/>
                  <a:p>
                    <a:pPr>
                      <a:defRPr/>
                    </a:pPr>
                    <a:endParaRPr lang="ru-RU"/>
                  </a:p>
                </p:txBody>
              </p:sp>
              <p:sp>
                <p:nvSpPr>
                  <p:cNvPr id="50287"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ffectLst/>
                </p:spPr>
                <p:txBody>
                  <a:bodyPr/>
                  <a:lstStyle/>
                  <a:p>
                    <a:pPr>
                      <a:defRPr/>
                    </a:pPr>
                    <a:endParaRPr lang="ru-RU"/>
                  </a:p>
                </p:txBody>
              </p:sp>
              <p:sp>
                <p:nvSpPr>
                  <p:cNvPr id="50288"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ffectLst/>
                </p:spPr>
                <p:txBody>
                  <a:bodyPr/>
                  <a:lstStyle/>
                  <a:p>
                    <a:pPr>
                      <a:defRPr/>
                    </a:pPr>
                    <a:endParaRPr lang="ru-RU"/>
                  </a:p>
                </p:txBody>
              </p:sp>
            </p:grpSp>
          </p:grpSp>
        </p:grpSp>
        <p:grpSp>
          <p:nvGrpSpPr>
            <p:cNvPr id="1033" name="Group 113"/>
            <p:cNvGrpSpPr>
              <a:grpSpLocks/>
            </p:cNvGrpSpPr>
            <p:nvPr userDrawn="1"/>
          </p:nvGrpSpPr>
          <p:grpSpPr bwMode="auto">
            <a:xfrm>
              <a:off x="16" y="1326"/>
              <a:ext cx="3325" cy="2948"/>
              <a:chOff x="16" y="1326"/>
              <a:chExt cx="3325" cy="2948"/>
            </a:xfrm>
          </p:grpSpPr>
          <p:sp>
            <p:nvSpPr>
              <p:cNvPr id="50290" name="Freeform 114"/>
              <p:cNvSpPr>
                <a:spLocks/>
              </p:cNvSpPr>
              <p:nvPr/>
            </p:nvSpPr>
            <p:spPr bwMode="hidden">
              <a:xfrm>
                <a:off x="16" y="2656"/>
                <a:ext cx="1440" cy="1618"/>
              </a:xfrm>
              <a:custGeom>
                <a:avLst/>
                <a:gdLst/>
                <a:ahLst/>
                <a:cxnLst>
                  <a:cxn ang="0">
                    <a:pos x="873" y="1150"/>
                  </a:cxn>
                  <a:cxn ang="0">
                    <a:pos x="741" y="1019"/>
                  </a:cxn>
                  <a:cxn ang="0">
                    <a:pos x="610" y="875"/>
                  </a:cxn>
                  <a:cxn ang="0">
                    <a:pos x="490" y="737"/>
                  </a:cxn>
                  <a:cxn ang="0">
                    <a:pos x="377" y="593"/>
                  </a:cxn>
                  <a:cxn ang="0">
                    <a:pos x="275" y="443"/>
                  </a:cxn>
                  <a:cxn ang="0">
                    <a:pos x="173" y="299"/>
                  </a:cxn>
                  <a:cxn ang="0">
                    <a:pos x="84" y="149"/>
                  </a:cxn>
                  <a:cxn ang="0">
                    <a:pos x="0" y="0"/>
                  </a:cxn>
                  <a:cxn ang="0">
                    <a:pos x="0" y="11"/>
                  </a:cxn>
                  <a:cxn ang="0">
                    <a:pos x="84" y="155"/>
                  </a:cxn>
                  <a:cxn ang="0">
                    <a:pos x="173" y="305"/>
                  </a:cxn>
                  <a:cxn ang="0">
                    <a:pos x="269" y="449"/>
                  </a:cxn>
                  <a:cxn ang="0">
                    <a:pos x="377" y="593"/>
                  </a:cxn>
                  <a:cxn ang="0">
                    <a:pos x="490" y="737"/>
                  </a:cxn>
                  <a:cxn ang="0">
                    <a:pos x="610" y="881"/>
                  </a:cxn>
                  <a:cxn ang="0">
                    <a:pos x="735" y="1019"/>
                  </a:cxn>
                  <a:cxn ang="0">
                    <a:pos x="873" y="1150"/>
                  </a:cxn>
                  <a:cxn ang="0">
                    <a:pos x="1010" y="1276"/>
                  </a:cxn>
                  <a:cxn ang="0">
                    <a:pos x="1148" y="1396"/>
                  </a:cxn>
                  <a:cxn ang="0">
                    <a:pos x="1286" y="1510"/>
                  </a:cxn>
                  <a:cxn ang="0">
                    <a:pos x="1429" y="1618"/>
                  </a:cxn>
                  <a:cxn ang="0">
                    <a:pos x="1435" y="1618"/>
                  </a:cxn>
                  <a:cxn ang="0">
                    <a:pos x="1292" y="1510"/>
                  </a:cxn>
                  <a:cxn ang="0">
                    <a:pos x="1154" y="1396"/>
                  </a:cxn>
                  <a:cxn ang="0">
                    <a:pos x="1010" y="1276"/>
                  </a:cxn>
                  <a:cxn ang="0">
                    <a:pos x="873" y="1150"/>
                  </a:cxn>
                  <a:cxn ang="0">
                    <a:pos x="873" y="1150"/>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lnTo>
                      <a:pt x="873" y="1150"/>
                    </a:lnTo>
                    <a:close/>
                  </a:path>
                </a:pathLst>
              </a:custGeom>
              <a:solidFill>
                <a:schemeClr val="accent2"/>
              </a:solidFill>
              <a:ln w="9525">
                <a:noFill/>
                <a:round/>
                <a:headEnd/>
                <a:tailEnd/>
              </a:ln>
            </p:spPr>
            <p:txBody>
              <a:bodyPr/>
              <a:lstStyle/>
              <a:p>
                <a:pPr>
                  <a:defRPr/>
                </a:pPr>
                <a:endParaRPr lang="ru-RU"/>
              </a:p>
            </p:txBody>
          </p:sp>
          <p:sp>
            <p:nvSpPr>
              <p:cNvPr id="50291" name="Freeform 115"/>
              <p:cNvSpPr>
                <a:spLocks/>
              </p:cNvSpPr>
              <p:nvPr/>
            </p:nvSpPr>
            <p:spPr bwMode="hidden">
              <a:xfrm>
                <a:off x="16" y="2260"/>
                <a:ext cx="1673" cy="2014"/>
              </a:xfrm>
              <a:custGeom>
                <a:avLst/>
                <a:gdLst/>
                <a:ahLst/>
                <a:cxnLst>
                  <a:cxn ang="0">
                    <a:pos x="957" y="1463"/>
                  </a:cxn>
                  <a:cxn ang="0">
                    <a:pos x="789" y="1289"/>
                  </a:cxn>
                  <a:cxn ang="0">
                    <a:pos x="634" y="1115"/>
                  </a:cxn>
                  <a:cxn ang="0">
                    <a:pos x="490" y="929"/>
                  </a:cxn>
                  <a:cxn ang="0">
                    <a:pos x="365" y="743"/>
                  </a:cxn>
                  <a:cxn ang="0">
                    <a:pos x="251" y="557"/>
                  </a:cxn>
                  <a:cxn ang="0">
                    <a:pos x="149" y="372"/>
                  </a:cxn>
                  <a:cxn ang="0">
                    <a:pos x="66" y="186"/>
                  </a:cxn>
                  <a:cxn ang="0">
                    <a:pos x="0" y="0"/>
                  </a:cxn>
                  <a:cxn ang="0">
                    <a:pos x="0" y="12"/>
                  </a:cxn>
                  <a:cxn ang="0">
                    <a:pos x="66" y="198"/>
                  </a:cxn>
                  <a:cxn ang="0">
                    <a:pos x="149" y="384"/>
                  </a:cxn>
                  <a:cxn ang="0">
                    <a:pos x="251" y="569"/>
                  </a:cxn>
                  <a:cxn ang="0">
                    <a:pos x="365" y="755"/>
                  </a:cxn>
                  <a:cxn ang="0">
                    <a:pos x="490" y="935"/>
                  </a:cxn>
                  <a:cxn ang="0">
                    <a:pos x="634" y="1115"/>
                  </a:cxn>
                  <a:cxn ang="0">
                    <a:pos x="789" y="1295"/>
                  </a:cxn>
                  <a:cxn ang="0">
                    <a:pos x="957" y="1463"/>
                  </a:cxn>
                  <a:cxn ang="0">
                    <a:pos x="1130" y="1618"/>
                  </a:cxn>
                  <a:cxn ang="0">
                    <a:pos x="1303" y="1762"/>
                  </a:cxn>
                  <a:cxn ang="0">
                    <a:pos x="1483" y="1894"/>
                  </a:cxn>
                  <a:cxn ang="0">
                    <a:pos x="1662" y="2014"/>
                  </a:cxn>
                  <a:cxn ang="0">
                    <a:pos x="1668" y="2014"/>
                  </a:cxn>
                  <a:cxn ang="0">
                    <a:pos x="1483" y="1894"/>
                  </a:cxn>
                  <a:cxn ang="0">
                    <a:pos x="1303" y="1762"/>
                  </a:cxn>
                  <a:cxn ang="0">
                    <a:pos x="1130" y="1618"/>
                  </a:cxn>
                  <a:cxn ang="0">
                    <a:pos x="957" y="1463"/>
                  </a:cxn>
                  <a:cxn ang="0">
                    <a:pos x="957" y="1463"/>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lnTo>
                      <a:pt x="957" y="1463"/>
                    </a:lnTo>
                    <a:close/>
                  </a:path>
                </a:pathLst>
              </a:custGeom>
              <a:solidFill>
                <a:schemeClr val="accent2"/>
              </a:solidFill>
              <a:ln w="9525">
                <a:noFill/>
                <a:round/>
                <a:headEnd/>
                <a:tailEnd/>
              </a:ln>
            </p:spPr>
            <p:txBody>
              <a:bodyPr/>
              <a:lstStyle/>
              <a:p>
                <a:pPr>
                  <a:defRPr/>
                </a:pPr>
                <a:endParaRPr lang="ru-RU"/>
              </a:p>
            </p:txBody>
          </p:sp>
          <p:sp>
            <p:nvSpPr>
              <p:cNvPr id="50292" name="Rectangle 116"/>
              <p:cNvSpPr>
                <a:spLocks noChangeArrowheads="1"/>
              </p:cNvSpPr>
              <p:nvPr/>
            </p:nvSpPr>
            <p:spPr bwMode="hidden">
              <a:xfrm rot="-2488720">
                <a:off x="1988" y="1919"/>
                <a:ext cx="1353" cy="17"/>
              </a:xfrm>
              <a:prstGeom prst="rect">
                <a:avLst/>
              </a:prstGeom>
              <a:solidFill>
                <a:schemeClr val="accent2"/>
              </a:solidFill>
              <a:ln w="9525">
                <a:noFill/>
                <a:miter lim="800000"/>
                <a:headEnd/>
                <a:tailEnd/>
              </a:ln>
              <a:effectLst/>
            </p:spPr>
            <p:txBody>
              <a:bodyPr wrap="none" anchor="ctr"/>
              <a:lstStyle/>
              <a:p>
                <a:pPr>
                  <a:defRPr/>
                </a:pPr>
                <a:endParaRPr lang="ru-RU"/>
              </a:p>
            </p:txBody>
          </p:sp>
          <p:sp>
            <p:nvSpPr>
              <p:cNvPr id="50293" name="Rectangle 117"/>
              <p:cNvSpPr>
                <a:spLocks noChangeArrowheads="1"/>
              </p:cNvSpPr>
              <p:nvPr/>
            </p:nvSpPr>
            <p:spPr bwMode="hidden">
              <a:xfrm rot="-5087790">
                <a:off x="1964" y="2613"/>
                <a:ext cx="2217" cy="17"/>
              </a:xfrm>
              <a:prstGeom prst="rect">
                <a:avLst/>
              </a:prstGeom>
              <a:solidFill>
                <a:schemeClr val="accent2"/>
              </a:solidFill>
              <a:ln w="9525">
                <a:noFill/>
                <a:miter lim="800000"/>
                <a:headEnd/>
                <a:tailEnd/>
              </a:ln>
              <a:effectLst/>
            </p:spPr>
            <p:txBody>
              <a:bodyPr wrap="none" anchor="ctr"/>
              <a:lstStyle/>
              <a:p>
                <a:pPr>
                  <a:defRPr/>
                </a:pPr>
                <a:endParaRPr lang="ru-RU"/>
              </a:p>
            </p:txBody>
          </p:sp>
          <p:sp>
            <p:nvSpPr>
              <p:cNvPr id="50294" name="Rectangle 118"/>
              <p:cNvSpPr>
                <a:spLocks noChangeArrowheads="1"/>
              </p:cNvSpPr>
              <p:nvPr/>
            </p:nvSpPr>
            <p:spPr bwMode="hidden">
              <a:xfrm rot="-3417299">
                <a:off x="1017" y="2696"/>
                <a:ext cx="2678" cy="17"/>
              </a:xfrm>
              <a:prstGeom prst="rect">
                <a:avLst/>
              </a:prstGeom>
              <a:solidFill>
                <a:schemeClr val="accent2"/>
              </a:solidFill>
              <a:ln w="9525">
                <a:noFill/>
                <a:miter lim="800000"/>
                <a:headEnd/>
                <a:tailEnd/>
              </a:ln>
              <a:effectLst/>
            </p:spPr>
            <p:txBody>
              <a:bodyPr wrap="none" anchor="ctr"/>
              <a:lstStyle/>
              <a:p>
                <a:pPr>
                  <a:defRPr/>
                </a:pPr>
                <a:endParaRPr lang="ru-RU"/>
              </a:p>
            </p:txBody>
          </p:sp>
          <p:sp>
            <p:nvSpPr>
              <p:cNvPr id="50295" name="Rectangle 119"/>
              <p:cNvSpPr>
                <a:spLocks noChangeArrowheads="1"/>
              </p:cNvSpPr>
              <p:nvPr/>
            </p:nvSpPr>
            <p:spPr bwMode="hidden">
              <a:xfrm rot="-835848">
                <a:off x="688" y="1748"/>
                <a:ext cx="2390" cy="17"/>
              </a:xfrm>
              <a:prstGeom prst="rect">
                <a:avLst/>
              </a:prstGeom>
              <a:solidFill>
                <a:schemeClr val="accent2"/>
              </a:solidFill>
              <a:ln w="9525">
                <a:noFill/>
                <a:miter lim="800000"/>
                <a:headEnd/>
                <a:tailEnd/>
              </a:ln>
              <a:effectLst/>
            </p:spPr>
            <p:txBody>
              <a:bodyPr wrap="none" anchor="ctr"/>
              <a:lstStyle/>
              <a:p>
                <a:pPr>
                  <a:defRPr/>
                </a:pPr>
                <a:endParaRPr lang="ru-RU"/>
              </a:p>
            </p:txBody>
          </p:sp>
          <p:grpSp>
            <p:nvGrpSpPr>
              <p:cNvPr id="1040" name="Group 120"/>
              <p:cNvGrpSpPr>
                <a:grpSpLocks noChangeAspect="1"/>
              </p:cNvGrpSpPr>
              <p:nvPr/>
            </p:nvGrpSpPr>
            <p:grpSpPr bwMode="auto">
              <a:xfrm>
                <a:off x="3046" y="1326"/>
                <a:ext cx="259" cy="299"/>
                <a:chOff x="3042" y="1265"/>
                <a:chExt cx="367" cy="424"/>
              </a:xfrm>
            </p:grpSpPr>
            <p:sp>
              <p:nvSpPr>
                <p:cNvPr id="50297" name="Oval 121"/>
                <p:cNvSpPr>
                  <a:spLocks noChangeAspect="1" noChangeArrowheads="1"/>
                </p:cNvSpPr>
                <p:nvPr userDrawn="1"/>
              </p:nvSpPr>
              <p:spPr bwMode="hidden">
                <a:xfrm rot="2828979">
                  <a:off x="2982" y="1467"/>
                  <a:ext cx="282" cy="162"/>
                </a:xfrm>
                <a:prstGeom prst="ellipse">
                  <a:avLst/>
                </a:prstGeom>
                <a:gradFill rotWithShape="0">
                  <a:gsLst>
                    <a:gs pos="0">
                      <a:schemeClr val="accent2"/>
                    </a:gs>
                    <a:gs pos="100000">
                      <a:schemeClr val="accent2">
                        <a:gamma/>
                        <a:tint val="84706"/>
                        <a:invGamma/>
                      </a:schemeClr>
                    </a:gs>
                  </a:gsLst>
                  <a:lin ang="5400000" scaled="1"/>
                </a:gradFill>
                <a:ln w="9525">
                  <a:noFill/>
                  <a:round/>
                  <a:headEnd/>
                  <a:tailEnd/>
                </a:ln>
                <a:effectLst/>
              </p:spPr>
              <p:txBody>
                <a:bodyPr wrap="none" anchor="ctr"/>
                <a:lstStyle/>
                <a:p>
                  <a:pPr>
                    <a:defRPr/>
                  </a:pPr>
                  <a:endParaRPr lang="ru-RU"/>
                </a:p>
              </p:txBody>
            </p:sp>
            <p:sp>
              <p:nvSpPr>
                <p:cNvPr id="50298" name="Freeform 122"/>
                <p:cNvSpPr>
                  <a:spLocks noChangeAspect="1"/>
                </p:cNvSpPr>
                <p:nvPr userDrawn="1"/>
              </p:nvSpPr>
              <p:spPr bwMode="hidden">
                <a:xfrm>
                  <a:off x="3070" y="1374"/>
                  <a:ext cx="227" cy="221"/>
                </a:xfrm>
                <a:custGeom>
                  <a:avLst/>
                  <a:gdLst/>
                  <a:ahLst/>
                  <a:cxnLst>
                    <a:cxn ang="0">
                      <a:pos x="227" y="134"/>
                    </a:cxn>
                    <a:cxn ang="0">
                      <a:pos x="203" y="144"/>
                    </a:cxn>
                    <a:cxn ang="0">
                      <a:pos x="179" y="138"/>
                    </a:cxn>
                    <a:cxn ang="0">
                      <a:pos x="149" y="126"/>
                    </a:cxn>
                    <a:cxn ang="0">
                      <a:pos x="126" y="102"/>
                    </a:cxn>
                    <a:cxn ang="0">
                      <a:pos x="102" y="72"/>
                    </a:cxn>
                    <a:cxn ang="0">
                      <a:pos x="84" y="48"/>
                    </a:cxn>
                    <a:cxn ang="0">
                      <a:pos x="78" y="24"/>
                    </a:cxn>
                    <a:cxn ang="0">
                      <a:pos x="84" y="0"/>
                    </a:cxn>
                    <a:cxn ang="0">
                      <a:pos x="84" y="0"/>
                    </a:cxn>
                    <a:cxn ang="0">
                      <a:pos x="78" y="0"/>
                    </a:cxn>
                    <a:cxn ang="0">
                      <a:pos x="18" y="60"/>
                    </a:cxn>
                    <a:cxn ang="0">
                      <a:pos x="0" y="90"/>
                    </a:cxn>
                    <a:cxn ang="0">
                      <a:pos x="0" y="120"/>
                    </a:cxn>
                    <a:cxn ang="0">
                      <a:pos x="12" y="156"/>
                    </a:cxn>
                    <a:cxn ang="0">
                      <a:pos x="36" y="192"/>
                    </a:cxn>
                    <a:cxn ang="0">
                      <a:pos x="66" y="216"/>
                    </a:cxn>
                    <a:cxn ang="0">
                      <a:pos x="96" y="222"/>
                    </a:cxn>
                    <a:cxn ang="0">
                      <a:pos x="126" y="222"/>
                    </a:cxn>
                    <a:cxn ang="0">
                      <a:pos x="155" y="210"/>
                    </a:cxn>
                    <a:cxn ang="0">
                      <a:pos x="227" y="138"/>
                    </a:cxn>
                    <a:cxn ang="0">
                      <a:pos x="227" y="134"/>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ru-RU"/>
                </a:p>
              </p:txBody>
            </p:sp>
            <p:sp>
              <p:nvSpPr>
                <p:cNvPr id="50299" name="Freeform 123"/>
                <p:cNvSpPr>
                  <a:spLocks noChangeAspect="1"/>
                </p:cNvSpPr>
                <p:nvPr userDrawn="1"/>
              </p:nvSpPr>
              <p:spPr bwMode="hidden">
                <a:xfrm>
                  <a:off x="3144" y="1366"/>
                  <a:ext cx="163" cy="156"/>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ru-RU"/>
                </a:p>
              </p:txBody>
            </p:sp>
            <p:sp>
              <p:nvSpPr>
                <p:cNvPr id="50300" name="Freeform 124"/>
                <p:cNvSpPr>
                  <a:spLocks noChangeAspect="1"/>
                </p:cNvSpPr>
                <p:nvPr userDrawn="1"/>
              </p:nvSpPr>
              <p:spPr bwMode="hidden">
                <a:xfrm>
                  <a:off x="3202" y="1272"/>
                  <a:ext cx="203" cy="199"/>
                </a:xfrm>
                <a:custGeom>
                  <a:avLst/>
                  <a:gdLst/>
                  <a:ahLst/>
                  <a:cxnLst>
                    <a:cxn ang="0">
                      <a:pos x="179" y="18"/>
                    </a:cxn>
                    <a:cxn ang="0">
                      <a:pos x="197" y="48"/>
                    </a:cxn>
                    <a:cxn ang="0">
                      <a:pos x="203" y="60"/>
                    </a:cxn>
                    <a:cxn ang="0">
                      <a:pos x="197" y="66"/>
                    </a:cxn>
                    <a:cxn ang="0">
                      <a:pos x="65" y="192"/>
                    </a:cxn>
                    <a:cxn ang="0">
                      <a:pos x="59" y="198"/>
                    </a:cxn>
                    <a:cxn ang="0">
                      <a:pos x="47" y="192"/>
                    </a:cxn>
                    <a:cxn ang="0">
                      <a:pos x="17" y="174"/>
                    </a:cxn>
                    <a:cxn ang="0">
                      <a:pos x="0" y="150"/>
                    </a:cxn>
                    <a:cxn ang="0">
                      <a:pos x="0" y="126"/>
                    </a:cxn>
                    <a:cxn ang="0">
                      <a:pos x="131" y="0"/>
                    </a:cxn>
                    <a:cxn ang="0">
                      <a:pos x="155" y="0"/>
                    </a:cxn>
                    <a:cxn ang="0">
                      <a:pos x="179" y="18"/>
                    </a:cxn>
                    <a:cxn ang="0">
                      <a:pos x="179" y="18"/>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ru-RU"/>
                </a:p>
              </p:txBody>
            </p:sp>
            <p:sp>
              <p:nvSpPr>
                <p:cNvPr id="50301" name="Freeform 125"/>
                <p:cNvSpPr>
                  <a:spLocks noChangeAspect="1"/>
                </p:cNvSpPr>
                <p:nvPr userDrawn="1"/>
              </p:nvSpPr>
              <p:spPr bwMode="hidden">
                <a:xfrm>
                  <a:off x="3330" y="1265"/>
                  <a:ext cx="79" cy="74"/>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ru-RU"/>
                </a:p>
              </p:txBody>
            </p:sp>
          </p:grpSp>
        </p:grpSp>
      </p:grpSp>
      <p:sp>
        <p:nvSpPr>
          <p:cNvPr id="50302" name="Rectangle 126"/>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pPr>
              <a:defRPr/>
            </a:pPr>
            <a:endParaRPr lang="ru-RU"/>
          </a:p>
        </p:txBody>
      </p:sp>
      <p:sp>
        <p:nvSpPr>
          <p:cNvPr id="50303" name="Rectangle 12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pPr>
              <a:defRPr/>
            </a:pPr>
            <a:endParaRPr lang="ru-RU"/>
          </a:p>
        </p:txBody>
      </p:sp>
      <p:sp>
        <p:nvSpPr>
          <p:cNvPr id="50304" name="Rectangle 12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pPr>
              <a:defRPr/>
            </a:pPr>
            <a:fld id="{45E11F7D-43F7-4146-8ACE-DF5ACCD93E33}" type="slidenum">
              <a:rPr lang="ru-RU"/>
              <a:pPr>
                <a:defRPr/>
              </a:pPr>
              <a:t>‹#›</a:t>
            </a:fld>
            <a:endParaRPr lang="ru-RU"/>
          </a:p>
        </p:txBody>
      </p:sp>
      <p:sp>
        <p:nvSpPr>
          <p:cNvPr id="50305" name="Rectangle 129"/>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50306" name="Rectangle 13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Tree>
  </p:cSld>
  <p:clrMap bg1="dk2" tx1="lt1" bg2="dk1" tx2="lt2" accent1="accent1" accent2="accent2" accent3="accent3" accent4="accent4" accent5="accent5" accent6="accent6" hlink="hlink" folHlink="folHlink"/>
  <p:sldLayoutIdLst>
    <p:sldLayoutId id="2147483764"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6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319088" y="1828800"/>
            <a:ext cx="8824912" cy="5029200"/>
            <a:chOff x="201" y="1152"/>
            <a:chExt cx="5559" cy="3168"/>
          </a:xfrm>
        </p:grpSpPr>
        <p:sp>
          <p:nvSpPr>
            <p:cNvPr id="54275"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a:defRPr/>
              </a:pPr>
              <a:endParaRPr lang="ru-RU"/>
            </a:p>
          </p:txBody>
        </p:sp>
        <p:sp>
          <p:nvSpPr>
            <p:cNvPr id="54276"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pPr>
                <a:defRPr/>
              </a:pPr>
              <a:endParaRPr lang="ru-RU"/>
            </a:p>
          </p:txBody>
        </p:sp>
        <p:sp>
          <p:nvSpPr>
            <p:cNvPr id="54277"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pPr>
                <a:defRPr/>
              </a:pPr>
              <a:endParaRPr lang="ru-RU"/>
            </a:p>
          </p:txBody>
        </p:sp>
        <p:sp>
          <p:nvSpPr>
            <p:cNvPr id="54278"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ru-RU"/>
            </a:p>
          </p:txBody>
        </p:sp>
        <p:sp>
          <p:nvSpPr>
            <p:cNvPr id="54279"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ru-RU"/>
            </a:p>
          </p:txBody>
        </p:sp>
        <p:sp>
          <p:nvSpPr>
            <p:cNvPr id="54280"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ru-RU"/>
            </a:p>
          </p:txBody>
        </p:sp>
        <p:sp>
          <p:nvSpPr>
            <p:cNvPr id="54281"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ru-RU"/>
            </a:p>
          </p:txBody>
        </p:sp>
        <p:sp>
          <p:nvSpPr>
            <p:cNvPr id="54282"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a:defRPr/>
              </a:pPr>
              <a:endParaRPr lang="ru-RU"/>
            </a:p>
          </p:txBody>
        </p:sp>
      </p:grpSp>
      <p:sp>
        <p:nvSpPr>
          <p:cNvPr id="54283"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latin typeface="+mn-lt"/>
              </a:defRPr>
            </a:lvl1pPr>
          </a:lstStyle>
          <a:p>
            <a:pPr>
              <a:defRPr/>
            </a:pPr>
            <a:endParaRPr lang="ru-RU"/>
          </a:p>
        </p:txBody>
      </p:sp>
      <p:sp>
        <p:nvSpPr>
          <p:cNvPr id="54284"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latin typeface="+mn-lt"/>
              </a:defRPr>
            </a:lvl1pPr>
          </a:lstStyle>
          <a:p>
            <a:pPr>
              <a:defRPr/>
            </a:pPr>
            <a:endParaRPr lang="ru-RU"/>
          </a:p>
        </p:txBody>
      </p:sp>
      <p:sp>
        <p:nvSpPr>
          <p:cNvPr id="54285"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latin typeface="+mn-lt"/>
              </a:defRPr>
            </a:lvl1pPr>
          </a:lstStyle>
          <a:p>
            <a:pPr>
              <a:defRPr/>
            </a:pPr>
            <a:fld id="{1528832C-1DA4-41F3-A714-1F8D25B90001}" type="slidenum">
              <a:rPr lang="ru-RU"/>
              <a:pPr>
                <a:defRPr/>
              </a:pPr>
              <a:t>‹#›</a:t>
            </a:fld>
            <a:endParaRPr lang="ru-RU"/>
          </a:p>
        </p:txBody>
      </p:sp>
      <p:sp>
        <p:nvSpPr>
          <p:cNvPr id="54286"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4287"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3765"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ideo" Target="file:///F:\klip.wmv"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34.xml"/><Relationship Id="rId1" Type="http://schemas.openxmlformats.org/officeDocument/2006/relationships/slideLayout" Target="../slideLayouts/slideLayout15.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3.xml"/><Relationship Id="rId5" Type="http://schemas.openxmlformats.org/officeDocument/2006/relationships/image" Target="../media/image23.jpeg"/><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3.xml"/><Relationship Id="rId5" Type="http://schemas.openxmlformats.org/officeDocument/2006/relationships/image" Target="../media/image27.jpeg"/><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3.xml"/><Relationship Id="rId6" Type="http://schemas.openxmlformats.org/officeDocument/2006/relationships/image" Target="../media/image8.jpeg"/><Relationship Id="rId5" Type="http://schemas.openxmlformats.org/officeDocument/2006/relationships/image" Target="../media/image30.jpeg"/><Relationship Id="rId4" Type="http://schemas.openxmlformats.org/officeDocument/2006/relationships/slide" Target="slide36.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1.xml"/><Relationship Id="rId1" Type="http://schemas.openxmlformats.org/officeDocument/2006/relationships/slideLayout" Target="../slideLayouts/slideLayout13.xml"/><Relationship Id="rId4" Type="http://schemas.openxmlformats.org/officeDocument/2006/relationships/slide" Target="slide29.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endParaRPr lang="ru-RU" smtClean="0"/>
          </a:p>
        </p:txBody>
      </p:sp>
      <p:pic>
        <p:nvPicPr>
          <p:cNvPr id="5123" name="Picture 6" descr="P1010200"/>
          <p:cNvPicPr>
            <a:picLocks noChangeAspect="1" noChangeArrowheads="1"/>
          </p:cNvPicPr>
          <p:nvPr>
            <p:ph type="body" idx="1"/>
          </p:nvPr>
        </p:nvPicPr>
        <p:blipFill>
          <a:blip r:embed="rId2"/>
          <a:srcRect/>
          <a:stretch>
            <a:fillRect/>
          </a:stretch>
        </p:blipFill>
        <p:spPr>
          <a:xfrm>
            <a:off x="0" y="0"/>
            <a:ext cx="9144000" cy="6858000"/>
          </a:xfr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ертикальный свиток 1"/>
          <p:cNvSpPr/>
          <p:nvPr/>
        </p:nvSpPr>
        <p:spPr>
          <a:xfrm>
            <a:off x="1071563" y="1000125"/>
            <a:ext cx="6429375" cy="5143500"/>
          </a:xfrm>
          <a:prstGeom prst="verticalScroll">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3" name="Прямоугольник 2"/>
          <p:cNvSpPr/>
          <p:nvPr/>
        </p:nvSpPr>
        <p:spPr>
          <a:xfrm>
            <a:off x="1643042" y="1643050"/>
            <a:ext cx="5286412" cy="433965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2250" b="1" spc="50" dirty="0">
                <a:ln w="11430"/>
                <a:solidFill>
                  <a:srgbClr val="00B0F0"/>
                </a:solidFill>
                <a:effectLst>
                  <a:outerShdw blurRad="76200" dist="50800" dir="5400000" algn="tl" rotWithShape="0">
                    <a:srgbClr val="000000">
                      <a:alpha val="65000"/>
                    </a:srgbClr>
                  </a:outerShdw>
                </a:effectLst>
                <a:latin typeface="+mn-lt"/>
              </a:rPr>
              <a:t>В греческой мифологии существует легенда о прелестной богине Нимфе, которая погибла от  неразделенной любви, превратившись в удивительный	 белый цветок. Фризы и зеландцы называли лилию лебединым цветком и так высоко чтили ее, что поместили семь лилий на своем гербе, считая себя под этим знаменем непобедимыми.</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известковый"/>
          <p:cNvPicPr>
            <a:picLocks noChangeAspect="1" noChangeArrowheads="1"/>
          </p:cNvPicPr>
          <p:nvPr/>
        </p:nvPicPr>
        <p:blipFill>
          <a:blip r:embed="rId2"/>
          <a:srcRect r="7251" b="3580"/>
          <a:stretch>
            <a:fillRect/>
          </a:stretch>
        </p:blipFill>
        <p:spPr>
          <a:xfrm>
            <a:off x="1357290" y="1142984"/>
            <a:ext cx="5450541" cy="3671884"/>
          </a:xfrm>
          <a:prstGeom prst="roundRect">
            <a:avLst/>
          </a:prstGeom>
          <a:ln w="28575">
            <a:solidFill>
              <a:srgbClr val="C00000"/>
            </a:solidFill>
          </a:ln>
        </p:spPr>
      </p:pic>
      <p:sp>
        <p:nvSpPr>
          <p:cNvPr id="3" name="Прямоугольник 2"/>
          <p:cNvSpPr/>
          <p:nvPr/>
        </p:nvSpPr>
        <p:spPr>
          <a:xfrm>
            <a:off x="357158" y="285728"/>
            <a:ext cx="7406195" cy="76944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4400" b="1" spc="50" dirty="0">
                <a:ln w="11430"/>
                <a:solidFill>
                  <a:srgbClr val="00B050"/>
                </a:solidFill>
                <a:effectLst>
                  <a:outerShdw blurRad="76200" dist="50800" dir="5400000" algn="tl" rotWithShape="0">
                    <a:srgbClr val="000000">
                      <a:alpha val="65000"/>
                    </a:srgbClr>
                  </a:outerShdw>
                </a:effectLst>
                <a:latin typeface="+mn-lt"/>
              </a:rPr>
              <a:t>Башмачок известняковый</a:t>
            </a:r>
          </a:p>
        </p:txBody>
      </p:sp>
      <p:sp>
        <p:nvSpPr>
          <p:cNvPr id="4" name="Прямоугольник 3"/>
          <p:cNvSpPr/>
          <p:nvPr/>
        </p:nvSpPr>
        <p:spPr>
          <a:xfrm>
            <a:off x="357158" y="4929198"/>
            <a:ext cx="7500990" cy="1631216"/>
          </a:xfrm>
          <a:prstGeom prst="rect">
            <a:avLst/>
          </a:prstGeom>
          <a:noFill/>
        </p:spPr>
        <p:txBody>
          <a:bodyPr>
            <a:spAutoFit/>
          </a:bodyPr>
          <a:lstStyle/>
          <a:p>
            <a:pPr algn="ctr" fontAlgn="auto">
              <a:spcBef>
                <a:spcPts val="0"/>
              </a:spcBef>
              <a:spcAft>
                <a:spcPts val="0"/>
              </a:spcAft>
              <a:defRPr/>
            </a:pPr>
            <a:r>
              <a:rPr lang="ru-RU" sz="2000" b="1" dirty="0">
                <a:ln w="10541" cmpd="sng">
                  <a:solidFill>
                    <a:srgbClr val="00B050"/>
                  </a:solidFill>
                  <a:prstDash val="solid"/>
                </a:ln>
                <a:solidFill>
                  <a:srgbClr val="00B050"/>
                </a:solidFill>
                <a:latin typeface="+mn-lt"/>
              </a:rPr>
              <a:t>При систематическом обрывании цветков происходит быстрое истощение природных популяций. Прорастание семян осуществляется только в присутствии грибов-симбионтов. Следует запретить сбор и выкапывание растений.</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Вертикальный свиток 2"/>
          <p:cNvSpPr/>
          <p:nvPr/>
        </p:nvSpPr>
        <p:spPr>
          <a:xfrm>
            <a:off x="1428750" y="571500"/>
            <a:ext cx="5715000" cy="5643563"/>
          </a:xfrm>
          <a:prstGeom prst="verticalScroll">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4" name="Прямоугольник 3"/>
          <p:cNvSpPr/>
          <p:nvPr/>
        </p:nvSpPr>
        <p:spPr>
          <a:xfrm>
            <a:off x="2143108" y="1357298"/>
            <a:ext cx="4143404" cy="449353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2600" b="1" spc="50" dirty="0">
                <a:ln w="11430"/>
                <a:solidFill>
                  <a:srgbClr val="00B050"/>
                </a:solidFill>
                <a:effectLst>
                  <a:outerShdw blurRad="76200" dist="50800" dir="5400000" algn="tl" rotWithShape="0">
                    <a:srgbClr val="000000">
                      <a:alpha val="65000"/>
                    </a:srgbClr>
                  </a:outerShdw>
                </a:effectLst>
                <a:latin typeface="+mn-lt"/>
              </a:rPr>
              <a:t>Я венерин башмачок,</a:t>
            </a:r>
          </a:p>
          <a:p>
            <a:pPr algn="ctr" fontAlgn="auto">
              <a:spcBef>
                <a:spcPts val="0"/>
              </a:spcBef>
              <a:spcAft>
                <a:spcPts val="0"/>
              </a:spcAft>
              <a:defRPr/>
            </a:pPr>
            <a:r>
              <a:rPr lang="ru-RU" sz="2600" b="1" spc="50" dirty="0">
                <a:ln w="11430"/>
                <a:solidFill>
                  <a:srgbClr val="00B050"/>
                </a:solidFill>
                <a:effectLst>
                  <a:outerShdw blurRad="76200" dist="50800" dir="5400000" algn="tl" rotWithShape="0">
                    <a:srgbClr val="000000">
                      <a:alpha val="65000"/>
                    </a:srgbClr>
                  </a:outerShdw>
                </a:effectLst>
                <a:latin typeface="+mn-lt"/>
              </a:rPr>
              <a:t>Франт невероятный,</a:t>
            </a:r>
          </a:p>
          <a:p>
            <a:pPr algn="ctr" fontAlgn="auto">
              <a:spcBef>
                <a:spcPts val="0"/>
              </a:spcBef>
              <a:spcAft>
                <a:spcPts val="0"/>
              </a:spcAft>
              <a:defRPr/>
            </a:pPr>
            <a:r>
              <a:rPr lang="ru-RU" sz="2600" b="1" spc="50" dirty="0">
                <a:ln w="11430"/>
                <a:solidFill>
                  <a:srgbClr val="00B050"/>
                </a:solidFill>
                <a:effectLst>
                  <a:outerShdw blurRad="76200" dist="50800" dir="5400000" algn="tl" rotWithShape="0">
                    <a:srgbClr val="000000">
                      <a:alpha val="65000"/>
                    </a:srgbClr>
                  </a:outerShdw>
                </a:effectLst>
                <a:latin typeface="+mn-lt"/>
              </a:rPr>
              <a:t>Желтый, с бантиком цветок,</a:t>
            </a:r>
          </a:p>
          <a:p>
            <a:pPr algn="ctr" fontAlgn="auto">
              <a:spcBef>
                <a:spcPts val="0"/>
              </a:spcBef>
              <a:spcAft>
                <a:spcPts val="0"/>
              </a:spcAft>
              <a:defRPr/>
            </a:pPr>
            <a:r>
              <a:rPr lang="ru-RU" sz="2600" b="1" spc="50" dirty="0">
                <a:ln w="11430"/>
                <a:solidFill>
                  <a:srgbClr val="00B050"/>
                </a:solidFill>
                <a:effectLst>
                  <a:outerShdw blurRad="76200" dist="50800" dir="5400000" algn="tl" rotWithShape="0">
                    <a:srgbClr val="000000">
                      <a:alpha val="65000"/>
                    </a:srgbClr>
                  </a:outerShdw>
                </a:effectLst>
                <a:latin typeface="+mn-lt"/>
              </a:rPr>
              <a:t>Всем весьма приятный.</a:t>
            </a:r>
          </a:p>
          <a:p>
            <a:pPr algn="ctr" fontAlgn="auto">
              <a:spcBef>
                <a:spcPts val="0"/>
              </a:spcBef>
              <a:spcAft>
                <a:spcPts val="0"/>
              </a:spcAft>
              <a:defRPr/>
            </a:pPr>
            <a:r>
              <a:rPr lang="ru-RU" sz="2600" b="1" spc="50" dirty="0">
                <a:ln w="11430"/>
                <a:solidFill>
                  <a:srgbClr val="00B050"/>
                </a:solidFill>
                <a:effectLst>
                  <a:outerShdw blurRad="76200" dist="50800" dir="5400000" algn="tl" rotWithShape="0">
                    <a:srgbClr val="000000">
                      <a:alpha val="65000"/>
                    </a:srgbClr>
                  </a:outerShdw>
                </a:effectLst>
                <a:latin typeface="+mn-lt"/>
              </a:rPr>
              <a:t>Я – по северным местам – </a:t>
            </a:r>
          </a:p>
          <a:p>
            <a:pPr algn="ctr" fontAlgn="auto">
              <a:spcBef>
                <a:spcPts val="0"/>
              </a:spcBef>
              <a:spcAft>
                <a:spcPts val="0"/>
              </a:spcAft>
              <a:defRPr/>
            </a:pPr>
            <a:r>
              <a:rPr lang="ru-RU" sz="2600" b="1" spc="50" dirty="0">
                <a:ln w="11430"/>
                <a:solidFill>
                  <a:srgbClr val="00B050"/>
                </a:solidFill>
                <a:effectLst>
                  <a:outerShdw blurRad="76200" dist="50800" dir="5400000" algn="tl" rotWithShape="0">
                    <a:srgbClr val="000000">
                      <a:alpha val="65000"/>
                    </a:srgbClr>
                  </a:outerShdw>
                </a:effectLst>
                <a:latin typeface="+mn-lt"/>
              </a:rPr>
              <a:t>Роскошь без примера.</a:t>
            </a:r>
          </a:p>
          <a:p>
            <a:pPr algn="ctr" fontAlgn="auto">
              <a:spcBef>
                <a:spcPts val="0"/>
              </a:spcBef>
              <a:spcAft>
                <a:spcPts val="0"/>
              </a:spcAft>
              <a:defRPr/>
            </a:pPr>
            <a:r>
              <a:rPr lang="ru-RU" sz="2600" b="1" spc="50" dirty="0">
                <a:ln w="11430"/>
                <a:solidFill>
                  <a:srgbClr val="00B050"/>
                </a:solidFill>
                <a:effectLst>
                  <a:outerShdw blurRad="76200" dist="50800" dir="5400000" algn="tl" rotWithShape="0">
                    <a:srgbClr val="000000">
                      <a:alpha val="65000"/>
                    </a:srgbClr>
                  </a:outerShdw>
                </a:effectLst>
                <a:latin typeface="+mn-lt"/>
              </a:rPr>
              <a:t>И, клянусь, не цвел бы там,</a:t>
            </a:r>
          </a:p>
          <a:p>
            <a:pPr algn="ctr" fontAlgn="auto">
              <a:spcBef>
                <a:spcPts val="0"/>
              </a:spcBef>
              <a:spcAft>
                <a:spcPts val="0"/>
              </a:spcAft>
              <a:defRPr/>
            </a:pPr>
            <a:r>
              <a:rPr lang="ru-RU" sz="2600" b="1" spc="50" dirty="0">
                <a:ln w="11430"/>
                <a:solidFill>
                  <a:srgbClr val="00B050"/>
                </a:solidFill>
                <a:effectLst>
                  <a:outerShdw blurRad="76200" dist="50800" dir="5400000" algn="tl" rotWithShape="0">
                    <a:srgbClr val="000000">
                      <a:alpha val="65000"/>
                    </a:srgbClr>
                  </a:outerShdw>
                </a:effectLst>
                <a:latin typeface="+mn-lt"/>
              </a:rPr>
              <a:t>Если не Венера…</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крапчатый"/>
          <p:cNvPicPr>
            <a:picLocks noChangeAspect="1" noChangeArrowheads="1"/>
          </p:cNvPicPr>
          <p:nvPr/>
        </p:nvPicPr>
        <p:blipFill>
          <a:blip r:embed="rId2">
            <a:lum bright="6000" contrast="12000"/>
          </a:blip>
          <a:srcRect l="9303" t="4114" r="2133" b="18207"/>
          <a:stretch>
            <a:fillRect/>
          </a:stretch>
        </p:blipFill>
        <p:spPr>
          <a:xfrm>
            <a:off x="2143108" y="1428736"/>
            <a:ext cx="5850485" cy="3897323"/>
          </a:xfrm>
          <a:prstGeom prst="flowChartTerminator">
            <a:avLst/>
          </a:prstGeom>
          <a:ln w="28575">
            <a:solidFill>
              <a:srgbClr val="C00000"/>
            </a:solidFill>
          </a:ln>
        </p:spPr>
      </p:pic>
      <p:sp>
        <p:nvSpPr>
          <p:cNvPr id="3" name="Прямоугольник 2"/>
          <p:cNvSpPr/>
          <p:nvPr/>
        </p:nvSpPr>
        <p:spPr>
          <a:xfrm>
            <a:off x="1214414" y="357166"/>
            <a:ext cx="6223177" cy="76944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4400" b="1" spc="50" dirty="0">
                <a:ln w="11430"/>
                <a:solidFill>
                  <a:srgbClr val="C00000"/>
                </a:solidFill>
                <a:effectLst>
                  <a:outerShdw blurRad="76200" dist="50800" dir="5400000" algn="tl" rotWithShape="0">
                    <a:srgbClr val="000000">
                      <a:alpha val="65000"/>
                    </a:srgbClr>
                  </a:outerShdw>
                </a:effectLst>
                <a:latin typeface="+mn-lt"/>
              </a:rPr>
              <a:t>Башмачок капельный</a:t>
            </a:r>
          </a:p>
        </p:txBody>
      </p:sp>
      <p:sp>
        <p:nvSpPr>
          <p:cNvPr id="4" name="Прямоугольник 3"/>
          <p:cNvSpPr/>
          <p:nvPr/>
        </p:nvSpPr>
        <p:spPr>
          <a:xfrm>
            <a:off x="285720" y="5643578"/>
            <a:ext cx="7643866" cy="101566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2000" b="1" spc="50" dirty="0">
                <a:ln w="11430">
                  <a:solidFill>
                    <a:srgbClr val="C00000"/>
                  </a:solidFill>
                </a:ln>
                <a:solidFill>
                  <a:srgbClr val="C00000"/>
                </a:solidFill>
                <a:effectLst>
                  <a:outerShdw blurRad="76200" dist="50800" dir="5400000" algn="tl" rotWithShape="0">
                    <a:srgbClr val="000000">
                      <a:alpha val="65000"/>
                    </a:srgbClr>
                  </a:outerShdw>
                </a:effectLst>
                <a:latin typeface="+mn-lt"/>
              </a:rPr>
              <a:t>Башмачки гибнут по причине сбора на букеты, выкапывания для переноса в сады. Вид может быть сохранен только в естественных условиях.</a:t>
            </a:r>
          </a:p>
        </p:txBody>
      </p:sp>
      <p:sp>
        <p:nvSpPr>
          <p:cNvPr id="5" name="Прямоугольник 4"/>
          <p:cNvSpPr/>
          <p:nvPr/>
        </p:nvSpPr>
        <p:spPr>
          <a:xfrm>
            <a:off x="285720" y="1571612"/>
            <a:ext cx="1428760" cy="4093428"/>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2000" b="1" spc="50" dirty="0">
                <a:ln w="11430"/>
                <a:solidFill>
                  <a:srgbClr val="C00000"/>
                </a:solidFill>
                <a:effectLst>
                  <a:outerShdw blurRad="76200" dist="50800" dir="5400000" algn="tl" rotWithShape="0">
                    <a:srgbClr val="000000">
                      <a:alpha val="65000"/>
                    </a:srgbClr>
                  </a:outerShdw>
                </a:effectLst>
                <a:latin typeface="+mn-lt"/>
              </a:rPr>
              <a:t>Это многолетнее растение. Цветение наступает через 8-15 лет после прорастания семян.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ертикальный свиток 1"/>
          <p:cNvSpPr/>
          <p:nvPr/>
        </p:nvSpPr>
        <p:spPr>
          <a:xfrm>
            <a:off x="1285875" y="1857375"/>
            <a:ext cx="5715000" cy="3143250"/>
          </a:xfrm>
          <a:prstGeom prst="verticalScroll">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3" name="Прямоугольник 2"/>
          <p:cNvSpPr/>
          <p:nvPr/>
        </p:nvSpPr>
        <p:spPr>
          <a:xfrm>
            <a:off x="1571604" y="2285992"/>
            <a:ext cx="5143536" cy="267765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2800" b="1" spc="50" dirty="0">
                <a:ln w="11430"/>
                <a:solidFill>
                  <a:srgbClr val="C00000"/>
                </a:solidFill>
                <a:effectLst>
                  <a:outerShdw blurRad="76200" dist="50800" dir="5400000" algn="tl" rotWithShape="0">
                    <a:srgbClr val="000000">
                      <a:alpha val="65000"/>
                    </a:srgbClr>
                  </a:outerShdw>
                </a:effectLst>
                <a:latin typeface="+mn-lt"/>
              </a:rPr>
              <a:t>Лиловый, с пятнами цветок,</a:t>
            </a:r>
          </a:p>
          <a:p>
            <a:pPr algn="ctr" fontAlgn="auto">
              <a:spcBef>
                <a:spcPts val="0"/>
              </a:spcBef>
              <a:spcAft>
                <a:spcPts val="0"/>
              </a:spcAft>
              <a:defRPr/>
            </a:pPr>
            <a:r>
              <a:rPr lang="ru-RU" sz="2800" b="1" spc="50" dirty="0">
                <a:ln w="11430"/>
                <a:solidFill>
                  <a:srgbClr val="C00000"/>
                </a:solidFill>
                <a:effectLst>
                  <a:outerShdw blurRad="76200" dist="50800" dir="5400000" algn="tl" rotWithShape="0">
                    <a:srgbClr val="000000">
                      <a:alpha val="65000"/>
                    </a:srgbClr>
                  </a:outerShdw>
                </a:effectLst>
                <a:latin typeface="+mn-lt"/>
              </a:rPr>
              <a:t>Росой умытый по утру,</a:t>
            </a:r>
          </a:p>
          <a:p>
            <a:pPr algn="ctr" fontAlgn="auto">
              <a:spcBef>
                <a:spcPts val="0"/>
              </a:spcBef>
              <a:spcAft>
                <a:spcPts val="0"/>
              </a:spcAft>
              <a:defRPr/>
            </a:pPr>
            <a:r>
              <a:rPr lang="ru-RU" sz="2800" b="1" spc="50" dirty="0">
                <a:ln w="11430"/>
                <a:solidFill>
                  <a:srgbClr val="C00000"/>
                </a:solidFill>
                <a:effectLst>
                  <a:outerShdw blurRad="76200" dist="50800" dir="5400000" algn="tl" rotWithShape="0">
                    <a:srgbClr val="000000">
                      <a:alpha val="65000"/>
                    </a:srgbClr>
                  </a:outerShdw>
                </a:effectLst>
                <a:latin typeface="+mn-lt"/>
              </a:rPr>
              <a:t>О чем задумался, дружок, </a:t>
            </a:r>
          </a:p>
          <a:p>
            <a:pPr algn="ctr" fontAlgn="auto">
              <a:spcBef>
                <a:spcPts val="0"/>
              </a:spcBef>
              <a:spcAft>
                <a:spcPts val="0"/>
              </a:spcAft>
              <a:defRPr/>
            </a:pPr>
            <a:r>
              <a:rPr lang="ru-RU" sz="2800" b="1" spc="50" dirty="0">
                <a:ln w="11430"/>
                <a:solidFill>
                  <a:srgbClr val="C00000"/>
                </a:solidFill>
                <a:effectLst>
                  <a:outerShdw blurRad="76200" dist="50800" dir="5400000" algn="tl" rotWithShape="0">
                    <a:srgbClr val="000000">
                      <a:alpha val="65000"/>
                    </a:srgbClr>
                  </a:outerShdw>
                </a:effectLst>
                <a:latin typeface="+mn-lt"/>
              </a:rPr>
              <a:t>Упрятавшись в густом бору?</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неоттианте"/>
          <p:cNvPicPr>
            <a:picLocks noChangeAspect="1" noChangeArrowheads="1"/>
          </p:cNvPicPr>
          <p:nvPr/>
        </p:nvPicPr>
        <p:blipFill>
          <a:blip r:embed="rId2"/>
          <a:srcRect l="6349" t="3406" r="4411" b="3218"/>
          <a:stretch>
            <a:fillRect/>
          </a:stretch>
        </p:blipFill>
        <p:spPr bwMode="auto">
          <a:xfrm>
            <a:off x="1357313" y="1357313"/>
            <a:ext cx="5375275" cy="3603625"/>
          </a:xfrm>
          <a:prstGeom prst="rect">
            <a:avLst/>
          </a:prstGeom>
          <a:noFill/>
          <a:ln w="28575">
            <a:solidFill>
              <a:srgbClr val="7030A0"/>
            </a:solidFill>
            <a:miter lim="800000"/>
            <a:headEnd/>
            <a:tailEnd/>
          </a:ln>
        </p:spPr>
      </p:pic>
      <p:sp>
        <p:nvSpPr>
          <p:cNvPr id="4" name="Прямоугольник 3"/>
          <p:cNvSpPr/>
          <p:nvPr/>
        </p:nvSpPr>
        <p:spPr>
          <a:xfrm>
            <a:off x="-428660" y="500042"/>
            <a:ext cx="8786874" cy="769441"/>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4400" b="1" spc="50" dirty="0">
                <a:ln w="11430">
                  <a:solidFill>
                    <a:srgbClr val="7030A0"/>
                  </a:solidFill>
                </a:ln>
                <a:solidFill>
                  <a:schemeClr val="accent2">
                    <a:lumMod val="60000"/>
                    <a:lumOff val="40000"/>
                  </a:schemeClr>
                </a:solidFill>
                <a:effectLst>
                  <a:outerShdw blurRad="76200" dist="50800" dir="5400000" algn="tl" rotWithShape="0">
                    <a:srgbClr val="000000">
                      <a:alpha val="65000"/>
                    </a:srgbClr>
                  </a:outerShdw>
                </a:effectLst>
                <a:latin typeface="+mn-lt"/>
              </a:rPr>
              <a:t>Гнездоцветка клобучковая</a:t>
            </a:r>
          </a:p>
        </p:txBody>
      </p:sp>
      <p:sp>
        <p:nvSpPr>
          <p:cNvPr id="5" name="Прямоугольник 4"/>
          <p:cNvSpPr/>
          <p:nvPr/>
        </p:nvSpPr>
        <p:spPr>
          <a:xfrm>
            <a:off x="357158" y="5226784"/>
            <a:ext cx="7215238" cy="163121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2000" b="1" spc="50" dirty="0">
                <a:ln w="11430">
                  <a:solidFill>
                    <a:srgbClr val="7030A0"/>
                  </a:solidFill>
                </a:ln>
                <a:solidFill>
                  <a:schemeClr val="accent2">
                    <a:lumMod val="60000"/>
                    <a:lumOff val="40000"/>
                  </a:schemeClr>
                </a:solidFill>
                <a:effectLst>
                  <a:outerShdw blurRad="76200" dist="50800" dir="5400000" algn="tl" rotWithShape="0">
                    <a:srgbClr val="000000">
                      <a:alpha val="65000"/>
                    </a:srgbClr>
                  </a:outerShdw>
                </a:effectLst>
                <a:latin typeface="+mn-lt"/>
              </a:rPr>
              <a:t>Это растение цветет с конца июля до начала августа. Опыляется мелкими насекомыми. В сухие годы может существовать 2-5 лет без надземных частей. Меры по охране должны включать сохранение естественных мест обитания.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ертикальный свиток 1"/>
          <p:cNvSpPr/>
          <p:nvPr/>
        </p:nvSpPr>
        <p:spPr>
          <a:xfrm>
            <a:off x="214313" y="285750"/>
            <a:ext cx="4643437" cy="4286250"/>
          </a:xfrm>
          <a:prstGeom prst="verticalScroll">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4" name="Вертикальный свиток 3"/>
          <p:cNvSpPr/>
          <p:nvPr/>
        </p:nvSpPr>
        <p:spPr>
          <a:xfrm>
            <a:off x="4143375" y="2214563"/>
            <a:ext cx="3929063" cy="4214812"/>
          </a:xfrm>
          <a:prstGeom prst="verticalScroll">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5" name="Прямоугольник 4"/>
          <p:cNvSpPr/>
          <p:nvPr/>
        </p:nvSpPr>
        <p:spPr>
          <a:xfrm>
            <a:off x="714348" y="1214422"/>
            <a:ext cx="3500462" cy="2862322"/>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Быть может, вся природа – Мозаика цветов?</a:t>
            </a:r>
          </a:p>
          <a:p>
            <a:pPr algn="ctr" fontAlgn="auto">
              <a:spcBef>
                <a:spcPts val="0"/>
              </a:spcBef>
              <a:spcAft>
                <a:spcPts val="0"/>
              </a:spcAft>
              <a:defRPr/>
            </a:pPr>
            <a:r>
              <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Быть может, вся природа</a:t>
            </a:r>
          </a:p>
          <a:p>
            <a:pPr algn="ctr" fontAlgn="auto">
              <a:spcBef>
                <a:spcPts val="0"/>
              </a:spcBef>
              <a:spcAft>
                <a:spcPts val="0"/>
              </a:spcAft>
              <a:buFontTx/>
              <a:buChar char="-"/>
              <a:defRPr/>
            </a:pPr>
            <a:r>
              <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Различность голосов?</a:t>
            </a:r>
          </a:p>
          <a:p>
            <a:pPr algn="ctr" fontAlgn="auto">
              <a:spcBef>
                <a:spcPts val="0"/>
              </a:spcBef>
              <a:spcAft>
                <a:spcPts val="0"/>
              </a:spcAft>
              <a:defRPr/>
            </a:pPr>
            <a:r>
              <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Быть может, вся природа</a:t>
            </a:r>
          </a:p>
          <a:p>
            <a:pPr algn="ctr" fontAlgn="auto">
              <a:spcBef>
                <a:spcPts val="0"/>
              </a:spcBef>
              <a:spcAft>
                <a:spcPts val="0"/>
              </a:spcAft>
              <a:buFontTx/>
              <a:buChar char="-"/>
              <a:defRPr/>
            </a:pPr>
            <a:r>
              <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Лишь числа и черты?</a:t>
            </a:r>
          </a:p>
          <a:p>
            <a:pPr algn="ctr" fontAlgn="auto">
              <a:spcBef>
                <a:spcPts val="0"/>
              </a:spcBef>
              <a:spcAft>
                <a:spcPts val="0"/>
              </a:spcAft>
              <a:defRPr/>
            </a:pPr>
            <a:r>
              <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Быть может вся природа</a:t>
            </a:r>
          </a:p>
          <a:p>
            <a:pPr algn="ctr" fontAlgn="auto">
              <a:spcBef>
                <a:spcPts val="0"/>
              </a:spcBef>
              <a:spcAft>
                <a:spcPts val="0"/>
              </a:spcAft>
              <a:buFontTx/>
              <a:buChar char="-"/>
              <a:defRPr/>
            </a:pPr>
            <a:r>
              <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Желанье красоты?..</a:t>
            </a:r>
          </a:p>
          <a:p>
            <a:pPr algn="ctr" fontAlgn="auto">
              <a:spcBef>
                <a:spcPts val="0"/>
              </a:spcBef>
              <a:spcAft>
                <a:spcPts val="0"/>
              </a:spcAft>
              <a:defRPr/>
            </a:pPr>
            <a:r>
              <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              К. Бальмонт</a:t>
            </a:r>
          </a:p>
        </p:txBody>
      </p:sp>
      <p:sp>
        <p:nvSpPr>
          <p:cNvPr id="6" name="Прямоугольник 5"/>
          <p:cNvSpPr/>
          <p:nvPr/>
        </p:nvSpPr>
        <p:spPr>
          <a:xfrm>
            <a:off x="4643438" y="2786058"/>
            <a:ext cx="2928958" cy="347787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Клубни гнездоцветки употребляются в народной медицине для увеличения продолжительности жизни. Употребляется в деревенской магии для изготовления приворотных зелий.</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адонис ве">
            <a:hlinkClick r:id="" action="ppaction://noaction" highlightClick="1"/>
          </p:cNvPr>
          <p:cNvPicPr>
            <a:picLocks noChangeAspect="1" noChangeArrowheads="1"/>
          </p:cNvPicPr>
          <p:nvPr/>
        </p:nvPicPr>
        <p:blipFill>
          <a:blip r:embed="rId2" cstate="print"/>
          <a:srcRect b="13768"/>
          <a:stretch>
            <a:fillRect/>
          </a:stretch>
        </p:blipFill>
        <p:spPr>
          <a:xfrm>
            <a:off x="2071670" y="1142984"/>
            <a:ext cx="6003925" cy="4021137"/>
          </a:xfrm>
          <a:prstGeom prst="ellipse">
            <a:avLst/>
          </a:prstGeom>
          <a:ln w="28575">
            <a:solidFill>
              <a:srgbClr val="00B0F0"/>
            </a:solidFill>
          </a:ln>
        </p:spPr>
      </p:pic>
      <p:sp>
        <p:nvSpPr>
          <p:cNvPr id="3" name="Прямоугольник 2"/>
          <p:cNvSpPr/>
          <p:nvPr/>
        </p:nvSpPr>
        <p:spPr>
          <a:xfrm>
            <a:off x="1060424" y="203177"/>
            <a:ext cx="6131808"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5400" b="1" spc="50" dirty="0">
                <a:ln w="11430"/>
                <a:solidFill>
                  <a:srgbClr val="00B0F0"/>
                </a:solidFill>
                <a:effectLst>
                  <a:outerShdw blurRad="76200" dist="50800" dir="5400000" algn="tl" rotWithShape="0">
                    <a:srgbClr val="000000">
                      <a:alpha val="65000"/>
                    </a:srgbClr>
                  </a:outerShdw>
                </a:effectLst>
                <a:latin typeface="+mn-lt"/>
              </a:rPr>
              <a:t>Адонис весенний</a:t>
            </a:r>
          </a:p>
        </p:txBody>
      </p:sp>
      <p:sp>
        <p:nvSpPr>
          <p:cNvPr id="4" name="Прямоугольник 3"/>
          <p:cNvSpPr/>
          <p:nvPr/>
        </p:nvSpPr>
        <p:spPr>
          <a:xfrm>
            <a:off x="0" y="1142984"/>
            <a:ext cx="1928794" cy="532453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2000" b="1" spc="50" dirty="0">
                <a:ln w="11430"/>
                <a:solidFill>
                  <a:srgbClr val="00B0F0"/>
                </a:solidFill>
                <a:effectLst>
                  <a:outerShdw blurRad="76200" dist="50800" dir="5400000" algn="tl" rotWithShape="0">
                    <a:srgbClr val="000000">
                      <a:alpha val="65000"/>
                    </a:srgbClr>
                  </a:outerShdw>
                </a:effectLst>
                <a:latin typeface="+mn-lt"/>
              </a:rPr>
              <a:t>Адонис весенний растет на суходольных и остепненных лугах, по окраинам и опушкам сосновых боров. Это растение любит почву, насыщенную влагой тающего снега и свет.</a:t>
            </a:r>
          </a:p>
        </p:txBody>
      </p:sp>
      <p:sp>
        <p:nvSpPr>
          <p:cNvPr id="5" name="Прямоугольник 4"/>
          <p:cNvSpPr/>
          <p:nvPr/>
        </p:nvSpPr>
        <p:spPr>
          <a:xfrm>
            <a:off x="1857356" y="5226784"/>
            <a:ext cx="6215106" cy="163121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2000" b="1" spc="50" dirty="0">
                <a:ln w="11430"/>
                <a:solidFill>
                  <a:srgbClr val="00B0F0"/>
                </a:solidFill>
                <a:effectLst>
                  <a:outerShdw blurRad="76200" dist="50800" dir="5400000" algn="tl" rotWithShape="0">
                    <a:srgbClr val="000000">
                      <a:alpha val="65000"/>
                    </a:srgbClr>
                  </a:outerShdw>
                </a:effectLst>
                <a:latin typeface="+mn-lt"/>
              </a:rPr>
              <a:t>При его заготовке, для его сохранения и самовозобновления, нужно осторожно срезать стебли на высоте 10-15 см, оставляя часть из них в кусте для семенного возобновления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ертикальный свиток 1"/>
          <p:cNvSpPr/>
          <p:nvPr/>
        </p:nvSpPr>
        <p:spPr>
          <a:xfrm>
            <a:off x="142875" y="428625"/>
            <a:ext cx="4500563" cy="4429125"/>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3" name="Вертикальный свиток 2"/>
          <p:cNvSpPr/>
          <p:nvPr/>
        </p:nvSpPr>
        <p:spPr>
          <a:xfrm>
            <a:off x="3714750" y="2214563"/>
            <a:ext cx="4500563" cy="4429125"/>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4" name="Прямоугольник 3"/>
          <p:cNvSpPr/>
          <p:nvPr/>
        </p:nvSpPr>
        <p:spPr>
          <a:xfrm>
            <a:off x="785786" y="1428736"/>
            <a:ext cx="3143272" cy="2862322"/>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2000" b="1" spc="50" dirty="0">
                <a:ln w="11430"/>
                <a:solidFill>
                  <a:srgbClr val="00B0F0"/>
                </a:solidFill>
                <a:effectLst>
                  <a:outerShdw blurRad="76200" dist="50800" dir="5400000" algn="tl" rotWithShape="0">
                    <a:srgbClr val="000000">
                      <a:alpha val="65000"/>
                    </a:srgbClr>
                  </a:outerShdw>
                </a:effectLst>
                <a:latin typeface="+mn-lt"/>
              </a:rPr>
              <a:t>Название «Адонис» связано с именем ассирийского бога солнца Адона, который, как рассказывают мифы, ежегодно умирал и каждую весну воскресал.</a:t>
            </a:r>
          </a:p>
        </p:txBody>
      </p:sp>
      <p:sp>
        <p:nvSpPr>
          <p:cNvPr id="5" name="Прямоугольник 4"/>
          <p:cNvSpPr/>
          <p:nvPr/>
        </p:nvSpPr>
        <p:spPr>
          <a:xfrm>
            <a:off x="4429124" y="3143248"/>
            <a:ext cx="3214710" cy="2862322"/>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2000" b="1" spc="50" dirty="0">
                <a:ln w="11430"/>
                <a:solidFill>
                  <a:srgbClr val="00B0F0"/>
                </a:solidFill>
                <a:effectLst>
                  <a:outerShdw blurRad="76200" dist="50800" dir="5400000" algn="tl" rotWithShape="0">
                    <a:srgbClr val="000000">
                      <a:alpha val="65000"/>
                    </a:srgbClr>
                  </a:outerShdw>
                </a:effectLst>
                <a:latin typeface="+mn-lt"/>
              </a:rPr>
              <a:t>С европейским видом горицвета связана другая легенда – он, по преданию, вырос из капель крови Адониса, друга богини Афродиты, которого растерзал во время охоты дикий вепрь.</a:t>
            </a:r>
          </a:p>
        </p:txBody>
      </p:sp>
      <p:sp>
        <p:nvSpPr>
          <p:cNvPr id="6" name="Прямоугольник 5"/>
          <p:cNvSpPr/>
          <p:nvPr/>
        </p:nvSpPr>
        <p:spPr>
          <a:xfrm>
            <a:off x="142844" y="5072074"/>
            <a:ext cx="3643338" cy="1323439"/>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2000" b="1" spc="50" dirty="0">
                <a:ln w="11430"/>
                <a:solidFill>
                  <a:srgbClr val="00B0F0"/>
                </a:solidFill>
                <a:effectLst>
                  <a:outerShdw blurRad="76200" dist="50800" dir="5400000" algn="tl" rotWithShape="0">
                    <a:srgbClr val="000000">
                      <a:alpha val="65000"/>
                    </a:srgbClr>
                  </a:outerShdw>
                </a:effectLst>
                <a:latin typeface="+mn-lt"/>
              </a:rPr>
              <a:t>На Руси адонис получил другое название – стародубка за его долголетие.</a:t>
            </a:r>
          </a:p>
        </p:txBody>
      </p:sp>
      <p:sp>
        <p:nvSpPr>
          <p:cNvPr id="7" name="Прямоугольник 6"/>
          <p:cNvSpPr/>
          <p:nvPr/>
        </p:nvSpPr>
        <p:spPr>
          <a:xfrm>
            <a:off x="4143372" y="785794"/>
            <a:ext cx="3714776" cy="1323439"/>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2000" b="1" spc="50" dirty="0">
                <a:ln w="11430"/>
                <a:solidFill>
                  <a:srgbClr val="00B0F0"/>
                </a:solidFill>
                <a:effectLst>
                  <a:outerShdw blurRad="76200" dist="50800" dir="5400000" algn="tl" rotWithShape="0">
                    <a:srgbClr val="000000">
                      <a:alpha val="65000"/>
                    </a:srgbClr>
                  </a:outerShdw>
                </a:effectLst>
                <a:latin typeface="+mn-lt"/>
              </a:rPr>
              <a:t>Еще одно русское народное название – горицвет, за яркие золотисто-желтые цветки.</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красоднев"/>
          <p:cNvPicPr>
            <a:picLocks noChangeAspect="1" noChangeArrowheads="1"/>
          </p:cNvPicPr>
          <p:nvPr/>
        </p:nvPicPr>
        <p:blipFill>
          <a:blip r:embed="rId2">
            <a:lum bright="-12000"/>
          </a:blip>
          <a:srcRect b="3868"/>
          <a:stretch>
            <a:fillRect/>
          </a:stretch>
        </p:blipFill>
        <p:spPr bwMode="auto">
          <a:xfrm>
            <a:off x="1214438" y="1071563"/>
            <a:ext cx="6121400" cy="4103687"/>
          </a:xfrm>
          <a:prstGeom prst="rect">
            <a:avLst/>
          </a:prstGeom>
          <a:noFill/>
          <a:ln w="28575">
            <a:solidFill>
              <a:srgbClr val="FFFF00"/>
            </a:solidFill>
            <a:miter lim="800000"/>
            <a:headEnd/>
            <a:tailEnd/>
          </a:ln>
        </p:spPr>
      </p:pic>
      <p:sp>
        <p:nvSpPr>
          <p:cNvPr id="3" name="Прямоугольник 2"/>
          <p:cNvSpPr/>
          <p:nvPr/>
        </p:nvSpPr>
        <p:spPr>
          <a:xfrm>
            <a:off x="0" y="214290"/>
            <a:ext cx="8143900" cy="769441"/>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4400" b="1" spc="50" dirty="0">
                <a:ln w="11430"/>
                <a:solidFill>
                  <a:srgbClr val="FFFF00"/>
                </a:solidFill>
                <a:effectLst>
                  <a:outerShdw blurRad="76200" dist="50800" dir="5400000" algn="tl" rotWithShape="0">
                    <a:srgbClr val="000000">
                      <a:alpha val="65000"/>
                    </a:srgbClr>
                  </a:outerShdw>
                </a:effectLst>
                <a:latin typeface="+mn-lt"/>
              </a:rPr>
              <a:t>Красоднев желтый (малый)</a:t>
            </a:r>
          </a:p>
        </p:txBody>
      </p:sp>
      <p:sp>
        <p:nvSpPr>
          <p:cNvPr id="4" name="Прямоугольник 3"/>
          <p:cNvSpPr/>
          <p:nvPr/>
        </p:nvSpPr>
        <p:spPr>
          <a:xfrm>
            <a:off x="285720" y="5214950"/>
            <a:ext cx="7786742" cy="1323439"/>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2000" b="1" spc="50" dirty="0">
                <a:ln w="11430"/>
                <a:solidFill>
                  <a:srgbClr val="FFFF00"/>
                </a:solidFill>
                <a:effectLst>
                  <a:outerShdw blurRad="76200" dist="50800" dir="5400000" algn="tl" rotWithShape="0">
                    <a:srgbClr val="000000">
                      <a:alpha val="65000"/>
                    </a:srgbClr>
                  </a:outerShdw>
                </a:effectLst>
                <a:latin typeface="+mn-lt"/>
              </a:rPr>
              <a:t>Красоднев желтый – ценное лекарственное и декоративное растение, внесен в региональный список редких растений Сибири. Нужно запретить сбор растения на территории Алтая с любыми целями</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ертикальный свиток 1"/>
          <p:cNvSpPr/>
          <p:nvPr/>
        </p:nvSpPr>
        <p:spPr>
          <a:xfrm>
            <a:off x="1785938" y="857250"/>
            <a:ext cx="6215062" cy="5500688"/>
          </a:xfrm>
          <a:prstGeom prst="verticalScroll">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4" name="Прямоугольник 3"/>
          <p:cNvSpPr/>
          <p:nvPr/>
        </p:nvSpPr>
        <p:spPr>
          <a:xfrm>
            <a:off x="2571736" y="1643050"/>
            <a:ext cx="4572032" cy="440120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2400" b="1" spc="50" dirty="0">
                <a:ln w="11430"/>
                <a:solidFill>
                  <a:srgbClr val="0070C0"/>
                </a:solidFill>
                <a:effectLst>
                  <a:outerShdw blurRad="76200" dist="50800" dir="5400000" algn="tl" rotWithShape="0">
                    <a:srgbClr val="000000">
                      <a:alpha val="65000"/>
                    </a:srgbClr>
                  </a:outerShdw>
                </a:effectLst>
                <a:latin typeface="+mn-lt"/>
              </a:rPr>
              <a:t>Знать растения полезные и вредные, уметь с ними обращаться в повседневной жизни, бережно охранять и разумно использовать – элементарная задача каждого культурного человека.</a:t>
            </a:r>
          </a:p>
          <a:p>
            <a:pPr algn="ctr" fontAlgn="auto">
              <a:spcBef>
                <a:spcPts val="0"/>
              </a:spcBef>
              <a:spcAft>
                <a:spcPts val="0"/>
              </a:spcAft>
              <a:defRPr/>
            </a:pPr>
            <a:r>
              <a:rPr lang="ru-RU" sz="2000" b="1" spc="50" dirty="0">
                <a:ln w="11430"/>
                <a:solidFill>
                  <a:srgbClr val="0070C0"/>
                </a:solidFill>
                <a:effectLst>
                  <a:outerShdw blurRad="76200" dist="50800" dir="5400000" algn="tl" rotWithShape="0">
                    <a:srgbClr val="000000">
                      <a:alpha val="65000"/>
                    </a:srgbClr>
                  </a:outerShdw>
                </a:effectLst>
                <a:latin typeface="+mn-lt"/>
              </a:rPr>
              <a:t>                  Г.В Крылов</a:t>
            </a:r>
          </a:p>
          <a:p>
            <a:pPr algn="ctr" fontAlgn="auto">
              <a:spcBef>
                <a:spcPts val="0"/>
              </a:spcBef>
              <a:spcAft>
                <a:spcPts val="0"/>
              </a:spcAft>
              <a:defRPr/>
            </a:pPr>
            <a:r>
              <a:rPr lang="ru-RU" sz="2000" b="1" spc="50" dirty="0">
                <a:ln w="11430"/>
                <a:solidFill>
                  <a:srgbClr val="0070C0"/>
                </a:solidFill>
                <a:effectLst>
                  <a:outerShdw blurRad="76200" dist="50800" dir="5400000" algn="tl" rotWithShape="0">
                    <a:srgbClr val="000000">
                      <a:alpha val="65000"/>
                    </a:srgbClr>
                  </a:outerShdw>
                </a:effectLst>
                <a:latin typeface="+mn-lt"/>
              </a:rPr>
              <a:t>                     </a:t>
            </a:r>
          </a:p>
        </p:txBody>
      </p:sp>
      <p:pic>
        <p:nvPicPr>
          <p:cNvPr id="7" name="klip.wmv">
            <a:hlinkClick r:id="" action="ppaction://media"/>
          </p:cNvPr>
          <p:cNvPicPr>
            <a:picLocks noRot="1" noChangeAspect="1"/>
          </p:cNvPicPr>
          <p:nvPr>
            <a:videoFile r:link="rId1"/>
          </p:nvPr>
        </p:nvPicPr>
        <p:blipFill>
          <a:blip r:embed="rId3"/>
          <a:srcRect/>
          <a:stretch>
            <a:fillRect/>
          </a:stretch>
        </p:blipFill>
        <p:spPr bwMode="auto">
          <a:xfrm>
            <a:off x="642938" y="357188"/>
            <a:ext cx="6858000" cy="5486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9003"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7" presetClass="entr" presetSubtype="1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13" fill="hold" display="0">
                  <p:stCondLst>
                    <p:cond delay="indefinite"/>
                  </p:stCondLst>
                  <p:endCondLst>
                    <p:cond evt="onNext" delay="0">
                      <p:tgtEl>
                        <p:sldTgt/>
                      </p:tgtEl>
                    </p:cond>
                    <p:cond evt="onPrev" delay="0">
                      <p:tgtEl>
                        <p:sldTgt/>
                      </p:tgtEl>
                    </p:cond>
                  </p:endCondLst>
                </p:cTn>
                <p:tgtEl>
                  <p:spTgt spid="7"/>
                </p:tgtEl>
              </p:cMediaNode>
            </p:video>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ертикальный свиток 1"/>
          <p:cNvSpPr/>
          <p:nvPr/>
        </p:nvSpPr>
        <p:spPr>
          <a:xfrm>
            <a:off x="928688" y="142875"/>
            <a:ext cx="6929437" cy="6429375"/>
          </a:xfrm>
          <a:prstGeom prst="verticalScroll">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3" name="Прямоугольник 2"/>
          <p:cNvSpPr/>
          <p:nvPr/>
        </p:nvSpPr>
        <p:spPr>
          <a:xfrm>
            <a:off x="2000232" y="1285860"/>
            <a:ext cx="4929222" cy="4154984"/>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2400" b="1" spc="50" dirty="0">
                <a:ln w="11430"/>
                <a:solidFill>
                  <a:srgbClr val="00CCFF"/>
                </a:solidFill>
                <a:effectLst>
                  <a:outerShdw blurRad="76200" dist="50800" dir="5400000" algn="tl" rotWithShape="0">
                    <a:srgbClr val="000000">
                      <a:alpha val="65000"/>
                    </a:srgbClr>
                  </a:outerShdw>
                </a:effectLst>
                <a:latin typeface="+mn-lt"/>
              </a:rPr>
              <a:t>Цветки красоднева имеют желтый цвет и приятный аромат.</a:t>
            </a:r>
          </a:p>
          <a:p>
            <a:pPr algn="ctr" fontAlgn="auto">
              <a:spcBef>
                <a:spcPts val="0"/>
              </a:spcBef>
              <a:spcAft>
                <a:spcPts val="0"/>
              </a:spcAft>
              <a:defRPr/>
            </a:pPr>
            <a:r>
              <a:rPr lang="ru-RU" sz="2400" b="1" spc="50" dirty="0">
                <a:ln w="11430"/>
                <a:solidFill>
                  <a:srgbClr val="00CCFF"/>
                </a:solidFill>
                <a:effectLst>
                  <a:outerShdw blurRad="76200" dist="50800" dir="5400000" algn="tl" rotWithShape="0">
                    <a:srgbClr val="000000">
                      <a:alpha val="65000"/>
                    </a:srgbClr>
                  </a:outerShdw>
                </a:effectLst>
                <a:latin typeface="+mn-lt"/>
              </a:rPr>
              <a:t>Латинское название</a:t>
            </a:r>
            <a:r>
              <a:rPr lang="en-US" sz="2400" b="1" spc="50" dirty="0">
                <a:ln w="11430"/>
                <a:solidFill>
                  <a:srgbClr val="00CCFF"/>
                </a:solidFill>
                <a:effectLst>
                  <a:outerShdw blurRad="76200" dist="50800" dir="5400000" algn="tl" rotWithShape="0">
                    <a:srgbClr val="000000">
                      <a:alpha val="65000"/>
                    </a:srgbClr>
                  </a:outerShdw>
                </a:effectLst>
                <a:latin typeface="+mn-lt"/>
              </a:rPr>
              <a:t> </a:t>
            </a:r>
            <a:r>
              <a:rPr lang="en-US" sz="2400" b="1" spc="50" dirty="0" err="1">
                <a:ln w="11430"/>
                <a:solidFill>
                  <a:srgbClr val="00CCFF"/>
                </a:solidFill>
                <a:effectLst>
                  <a:outerShdw blurRad="76200" dist="50800" dir="5400000" algn="tl" rotWithShape="0">
                    <a:srgbClr val="000000">
                      <a:alpha val="65000"/>
                    </a:srgbClr>
                  </a:outerShdw>
                </a:effectLst>
                <a:latin typeface="+mn-lt"/>
              </a:rPr>
              <a:t>Hemerocallis</a:t>
            </a:r>
            <a:r>
              <a:rPr lang="en-US" sz="2400" b="1" spc="50" dirty="0">
                <a:ln w="11430"/>
                <a:solidFill>
                  <a:srgbClr val="00CCFF"/>
                </a:solidFill>
                <a:effectLst>
                  <a:outerShdw blurRad="76200" dist="50800" dir="5400000" algn="tl" rotWithShape="0">
                    <a:srgbClr val="000000">
                      <a:alpha val="65000"/>
                    </a:srgbClr>
                  </a:outerShdw>
                </a:effectLst>
                <a:latin typeface="+mn-lt"/>
              </a:rPr>
              <a:t> </a:t>
            </a:r>
            <a:r>
              <a:rPr lang="ru-RU" sz="2400" b="1" spc="50" dirty="0">
                <a:ln w="11430"/>
                <a:solidFill>
                  <a:srgbClr val="00CCFF"/>
                </a:solidFill>
                <a:effectLst>
                  <a:outerShdw blurRad="76200" dist="50800" dir="5400000" algn="tl" rotWithShape="0">
                    <a:srgbClr val="000000">
                      <a:alpha val="65000"/>
                    </a:srgbClr>
                  </a:outerShdw>
                </a:effectLst>
                <a:latin typeface="+mn-lt"/>
              </a:rPr>
              <a:t>происходит от двух греческих слов: «</a:t>
            </a:r>
            <a:r>
              <a:rPr lang="ru-RU" sz="2400" b="1" spc="50" dirty="0" err="1">
                <a:ln w="11430"/>
                <a:solidFill>
                  <a:srgbClr val="00CCFF"/>
                </a:solidFill>
                <a:effectLst>
                  <a:outerShdw blurRad="76200" dist="50800" dir="5400000" algn="tl" rotWithShape="0">
                    <a:srgbClr val="000000">
                      <a:alpha val="65000"/>
                    </a:srgbClr>
                  </a:outerShdw>
                </a:effectLst>
                <a:latin typeface="+mn-lt"/>
              </a:rPr>
              <a:t>хемера</a:t>
            </a:r>
            <a:r>
              <a:rPr lang="ru-RU" sz="2400" b="1" spc="50" dirty="0">
                <a:ln w="11430"/>
                <a:solidFill>
                  <a:srgbClr val="00CCFF"/>
                </a:solidFill>
                <a:effectLst>
                  <a:outerShdw blurRad="76200" dist="50800" dir="5400000" algn="tl" rotWithShape="0">
                    <a:srgbClr val="000000">
                      <a:alpha val="65000"/>
                    </a:srgbClr>
                  </a:outerShdw>
                </a:effectLst>
                <a:latin typeface="+mn-lt"/>
              </a:rPr>
              <a:t>» – день и «</a:t>
            </a:r>
            <a:r>
              <a:rPr lang="ru-RU" sz="2400" b="1" spc="50" dirty="0" err="1">
                <a:ln w="11430"/>
                <a:solidFill>
                  <a:srgbClr val="00CCFF"/>
                </a:solidFill>
                <a:effectLst>
                  <a:outerShdw blurRad="76200" dist="50800" dir="5400000" algn="tl" rotWithShape="0">
                    <a:srgbClr val="000000">
                      <a:alpha val="65000"/>
                    </a:srgbClr>
                  </a:outerShdw>
                </a:effectLst>
                <a:latin typeface="+mn-lt"/>
              </a:rPr>
              <a:t>каллос</a:t>
            </a:r>
            <a:r>
              <a:rPr lang="ru-RU" sz="2400" b="1" spc="50" dirty="0">
                <a:ln w="11430"/>
                <a:solidFill>
                  <a:srgbClr val="00CCFF"/>
                </a:solidFill>
                <a:effectLst>
                  <a:outerShdw blurRad="76200" dist="50800" dir="5400000" algn="tl" rotWithShape="0">
                    <a:srgbClr val="000000">
                      <a:alpha val="65000"/>
                    </a:srgbClr>
                  </a:outerShdw>
                </a:effectLst>
                <a:latin typeface="+mn-lt"/>
              </a:rPr>
              <a:t>» - красота. Цветок красоднева распускается на один день и вянет, отсюда и русское название.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descr="кандык"/>
          <p:cNvPicPr>
            <a:picLocks noChangeAspect="1" noChangeArrowheads="1"/>
          </p:cNvPicPr>
          <p:nvPr/>
        </p:nvPicPr>
        <p:blipFill>
          <a:blip r:embed="rId2"/>
          <a:srcRect/>
          <a:stretch>
            <a:fillRect/>
          </a:stretch>
        </p:blipFill>
        <p:spPr>
          <a:xfrm>
            <a:off x="4929188" y="2714625"/>
            <a:ext cx="3074987" cy="4032250"/>
          </a:xfrm>
          <a:prstGeom prst="rect">
            <a:avLst/>
          </a:prstGeom>
          <a:ln w="28575">
            <a:solidFill>
              <a:schemeClr val="accent2">
                <a:lumMod val="60000"/>
                <a:lumOff val="40000"/>
              </a:schemeClr>
            </a:solidFill>
          </a:ln>
        </p:spPr>
      </p:pic>
      <p:pic>
        <p:nvPicPr>
          <p:cNvPr id="3" name="Picture 12" descr="бел кан"/>
          <p:cNvPicPr>
            <a:picLocks noChangeAspect="1" noChangeArrowheads="1"/>
          </p:cNvPicPr>
          <p:nvPr/>
        </p:nvPicPr>
        <p:blipFill>
          <a:blip r:embed="rId3"/>
          <a:srcRect l="4132"/>
          <a:stretch>
            <a:fillRect/>
          </a:stretch>
        </p:blipFill>
        <p:spPr>
          <a:xfrm>
            <a:off x="214313" y="142875"/>
            <a:ext cx="2909887" cy="4048125"/>
          </a:xfrm>
          <a:prstGeom prst="rect">
            <a:avLst/>
          </a:prstGeom>
          <a:ln w="28575">
            <a:solidFill>
              <a:schemeClr val="accent2">
                <a:lumMod val="60000"/>
                <a:lumOff val="40000"/>
              </a:schemeClr>
            </a:solidFill>
          </a:ln>
        </p:spPr>
      </p:pic>
      <p:sp>
        <p:nvSpPr>
          <p:cNvPr id="7" name="Прямоугольник 6"/>
          <p:cNvSpPr/>
          <p:nvPr/>
        </p:nvSpPr>
        <p:spPr>
          <a:xfrm>
            <a:off x="2786050" y="428604"/>
            <a:ext cx="5429288" cy="175432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5400" dirty="0">
                <a:ln w="18415" cmpd="sng">
                  <a:solidFill>
                    <a:srgbClr val="FFFFFF"/>
                  </a:solidFill>
                  <a:prstDash val="solid"/>
                </a:ln>
                <a:solidFill>
                  <a:schemeClr val="accent2"/>
                </a:solidFill>
                <a:effectLst>
                  <a:outerShdw blurRad="63500" dir="3600000" algn="tl" rotWithShape="0">
                    <a:srgbClr val="000000">
                      <a:alpha val="70000"/>
                    </a:srgbClr>
                  </a:outerShdw>
                </a:effectLst>
                <a:latin typeface="+mn-lt"/>
              </a:rPr>
              <a:t>Кандык</a:t>
            </a: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 </a:t>
            </a:r>
            <a:r>
              <a:rPr lang="ru-RU" sz="5400" dirty="0">
                <a:ln w="18415" cmpd="sng">
                  <a:solidFill>
                    <a:srgbClr val="FFFFFF"/>
                  </a:solidFill>
                  <a:prstDash val="solid"/>
                </a:ln>
                <a:solidFill>
                  <a:schemeClr val="accent2"/>
                </a:solidFill>
                <a:effectLst>
                  <a:outerShdw blurRad="63500" dir="3600000" algn="tl" rotWithShape="0">
                    <a:srgbClr val="000000">
                      <a:alpha val="70000"/>
                    </a:srgbClr>
                  </a:outerShdw>
                </a:effectLst>
                <a:latin typeface="+mn-lt"/>
              </a:rPr>
              <a:t>сибирский</a:t>
            </a:r>
            <a:endParaRPr lang="ru-RU" sz="5400" b="1" spc="50" dirty="0">
              <a:ln w="11430"/>
              <a:solidFill>
                <a:schemeClr val="accent2"/>
              </a:solidFill>
              <a:effectLst>
                <a:outerShdw blurRad="76200" dist="50800" dir="5400000" algn="tl" rotWithShape="0">
                  <a:srgbClr val="000000">
                    <a:alpha val="65000"/>
                  </a:srgbClr>
                </a:outerShdw>
              </a:effectLst>
              <a:latin typeface="+mn-lt"/>
            </a:endParaRPr>
          </a:p>
        </p:txBody>
      </p:sp>
      <p:sp>
        <p:nvSpPr>
          <p:cNvPr id="8" name="Прямоугольник 7"/>
          <p:cNvSpPr/>
          <p:nvPr/>
        </p:nvSpPr>
        <p:spPr>
          <a:xfrm>
            <a:off x="0" y="4303455"/>
            <a:ext cx="4786314" cy="255454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Это типичный обитатель пихтовой тайги и осиново-березовых лесов. Введен в культуру более 100 лет назад. Требуются дополнительные мероприятия по его охране, массовое разведение в культуре на основе имеющихся рекомендаций.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fmla="#ppt_w*sin(2.5*pi*$)">
                                          <p:val>
                                            <p:fltVal val="0"/>
                                          </p:val>
                                        </p:tav>
                                        <p:tav tm="100000">
                                          <p:val>
                                            <p:fltVal val="1"/>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2000"/>
                            </p:stCondLst>
                            <p:childTnLst>
                              <p:par>
                                <p:cTn id="10" presetID="19"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2000" fill="hold"/>
                                        <p:tgtEl>
                                          <p:spTgt spid="2"/>
                                        </p:tgtEl>
                                        <p:attrNameLst>
                                          <p:attrName>ppt_w</p:attrName>
                                        </p:attrNameLst>
                                      </p:cBhvr>
                                      <p:tavLst>
                                        <p:tav tm="0" fmla="#ppt_w*sin(2.5*pi*$)">
                                          <p:val>
                                            <p:fltVal val="0"/>
                                          </p:val>
                                        </p:tav>
                                        <p:tav tm="100000">
                                          <p:val>
                                            <p:fltVal val="1"/>
                                          </p:val>
                                        </p:tav>
                                      </p:tavLst>
                                    </p:anim>
                                    <p:anim calcmode="lin" valueType="num">
                                      <p:cBhvr>
                                        <p:cTn id="13"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Горизонтальный свиток 1"/>
          <p:cNvSpPr/>
          <p:nvPr/>
        </p:nvSpPr>
        <p:spPr>
          <a:xfrm>
            <a:off x="428625" y="1571625"/>
            <a:ext cx="7143750" cy="3857625"/>
          </a:xfrm>
          <a:prstGeom prst="horizontalScroll">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3" name="Прямоугольник 2"/>
          <p:cNvSpPr/>
          <p:nvPr/>
        </p:nvSpPr>
        <p:spPr>
          <a:xfrm>
            <a:off x="1071538" y="2357430"/>
            <a:ext cx="6429420" cy="2308324"/>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Обозначением надежды, веры и любви,</a:t>
            </a:r>
          </a:p>
          <a:p>
            <a:pPr algn="ctr" fontAlgn="auto">
              <a:spcBef>
                <a:spcPts val="0"/>
              </a:spcBef>
              <a:spcAft>
                <a:spcPts val="0"/>
              </a:spcAft>
              <a:defRPr/>
            </a:pPr>
            <a:r>
              <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Там, где находится миров неразличимый стык,</a:t>
            </a:r>
          </a:p>
          <a:p>
            <a:pPr algn="ctr" fontAlgn="auto">
              <a:spcBef>
                <a:spcPts val="0"/>
              </a:spcBef>
              <a:spcAft>
                <a:spcPts val="0"/>
              </a:spcAft>
              <a:defRPr/>
            </a:pPr>
            <a:r>
              <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Как символ окончанья долгого пути,</a:t>
            </a:r>
          </a:p>
          <a:p>
            <a:pPr algn="ctr" fontAlgn="auto">
              <a:spcBef>
                <a:spcPts val="0"/>
              </a:spcBef>
              <a:spcAft>
                <a:spcPts val="0"/>
              </a:spcAft>
              <a:defRPr/>
            </a:pPr>
            <a:r>
              <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Встречается незабываемый и ласковый </a:t>
            </a:r>
            <a:r>
              <a:rPr lang="ru-RU" sz="2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кандык</a:t>
            </a:r>
            <a:endPar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де вы куст"/>
          <p:cNvPicPr>
            <a:picLocks noChangeAspect="1" noChangeArrowheads="1"/>
          </p:cNvPicPr>
          <p:nvPr/>
        </p:nvPicPr>
        <p:blipFill>
          <a:blip r:embed="rId2" cstate="print"/>
          <a:srcRect/>
          <a:stretch>
            <a:fillRect/>
          </a:stretch>
        </p:blipFill>
        <p:spPr bwMode="auto">
          <a:xfrm>
            <a:off x="0" y="0"/>
            <a:ext cx="4643470" cy="3088579"/>
          </a:xfrm>
          <a:prstGeom prst="plaque">
            <a:avLst/>
          </a:prstGeom>
          <a:noFill/>
          <a:ln w="28575">
            <a:solidFill>
              <a:srgbClr val="FF99FF"/>
            </a:solidFill>
            <a:miter lim="800000"/>
            <a:headEnd/>
            <a:tailEnd/>
          </a:ln>
          <a:effectLst/>
        </p:spPr>
      </p:pic>
      <p:pic>
        <p:nvPicPr>
          <p:cNvPr id="4" name="Picture 16" descr="2 д в"/>
          <p:cNvPicPr>
            <a:picLocks noChangeAspect="1" noChangeArrowheads="1"/>
          </p:cNvPicPr>
          <p:nvPr/>
        </p:nvPicPr>
        <p:blipFill>
          <a:blip r:embed="rId3" cstate="print"/>
          <a:srcRect/>
          <a:stretch>
            <a:fillRect/>
          </a:stretch>
        </p:blipFill>
        <p:spPr>
          <a:xfrm>
            <a:off x="3571868" y="3816937"/>
            <a:ext cx="4572032" cy="3041063"/>
          </a:xfrm>
          <a:prstGeom prst="plaque">
            <a:avLst/>
          </a:prstGeom>
          <a:ln w="28575">
            <a:solidFill>
              <a:srgbClr val="FF99FF"/>
            </a:solidFill>
          </a:ln>
        </p:spPr>
      </p:pic>
      <p:sp>
        <p:nvSpPr>
          <p:cNvPr id="5" name="Прямоугольник 4"/>
          <p:cNvSpPr/>
          <p:nvPr/>
        </p:nvSpPr>
        <p:spPr>
          <a:xfrm>
            <a:off x="-142908" y="2928934"/>
            <a:ext cx="8358246"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4000" b="1" spc="50" dirty="0" err="1">
                <a:ln w="11430"/>
                <a:solidFill>
                  <a:srgbClr val="FF99FF"/>
                </a:solidFill>
                <a:effectLst>
                  <a:outerShdw blurRad="76200" dist="50800" dir="5400000" algn="tl" rotWithShape="0">
                    <a:srgbClr val="000000">
                      <a:alpha val="65000"/>
                    </a:srgbClr>
                  </a:outerShdw>
                </a:effectLst>
                <a:latin typeface="+mn-lt"/>
              </a:rPr>
              <a:t>Дендрантема</a:t>
            </a:r>
            <a:r>
              <a:rPr lang="ru-RU" sz="4000" b="1" spc="50" dirty="0">
                <a:ln w="11430"/>
                <a:solidFill>
                  <a:srgbClr val="FF99FF"/>
                </a:solidFill>
                <a:effectLst>
                  <a:outerShdw blurRad="76200" dist="50800" dir="5400000" algn="tl" rotWithShape="0">
                    <a:srgbClr val="000000">
                      <a:alpha val="65000"/>
                    </a:srgbClr>
                  </a:outerShdw>
                </a:effectLst>
                <a:latin typeface="+mn-lt"/>
              </a:rPr>
              <a:t> </a:t>
            </a:r>
            <a:r>
              <a:rPr lang="ru-RU" sz="4000" b="1" spc="50" dirty="0" err="1">
                <a:ln w="11430"/>
                <a:solidFill>
                  <a:srgbClr val="FF99FF"/>
                </a:solidFill>
                <a:effectLst>
                  <a:outerShdw blurRad="76200" dist="50800" dir="5400000" algn="tl" rotWithShape="0">
                    <a:srgbClr val="000000">
                      <a:alpha val="65000"/>
                    </a:srgbClr>
                  </a:outerShdw>
                </a:effectLst>
                <a:latin typeface="+mn-lt"/>
              </a:rPr>
              <a:t>выемчатолистная</a:t>
            </a:r>
            <a:endParaRPr lang="ru-RU" sz="4000" b="1" spc="50" dirty="0">
              <a:ln w="11430"/>
              <a:solidFill>
                <a:srgbClr val="FF99FF"/>
              </a:solidFill>
              <a:effectLst>
                <a:outerShdw blurRad="76200" dist="50800" dir="5400000" algn="tl" rotWithShape="0">
                  <a:srgbClr val="000000">
                    <a:alpha val="65000"/>
                  </a:srgbClr>
                </a:outerShdw>
              </a:effectLst>
              <a:latin typeface="+mn-lt"/>
            </a:endParaRPr>
          </a:p>
        </p:txBody>
      </p:sp>
      <p:sp>
        <p:nvSpPr>
          <p:cNvPr id="6" name="Прямоугольник 5"/>
          <p:cNvSpPr/>
          <p:nvPr/>
        </p:nvSpPr>
        <p:spPr>
          <a:xfrm>
            <a:off x="4643438" y="357166"/>
            <a:ext cx="3429024" cy="2246769"/>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2000" b="1" spc="50" dirty="0">
                <a:ln w="11430"/>
                <a:solidFill>
                  <a:srgbClr val="FF99FF"/>
                </a:solidFill>
                <a:effectLst>
                  <a:outerShdw blurRad="76200" dist="50800" dir="5400000" algn="tl" rotWithShape="0">
                    <a:srgbClr val="000000">
                      <a:alpha val="65000"/>
                    </a:srgbClr>
                  </a:outerShdw>
                </a:effectLst>
                <a:latin typeface="+mn-lt"/>
              </a:rPr>
              <a:t>Растет по каменистым склонам, трещинам скал, степным долинам горных рек в Алтайском крае. Отличается высокой морозостойкостью.</a:t>
            </a:r>
          </a:p>
        </p:txBody>
      </p:sp>
      <p:sp>
        <p:nvSpPr>
          <p:cNvPr id="7" name="Прямоугольник 6"/>
          <p:cNvSpPr/>
          <p:nvPr/>
        </p:nvSpPr>
        <p:spPr>
          <a:xfrm>
            <a:off x="0" y="4071942"/>
            <a:ext cx="3429024" cy="2246769"/>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2000" b="1" spc="50" dirty="0">
                <a:ln w="11430"/>
                <a:solidFill>
                  <a:srgbClr val="FF99FF"/>
                </a:solidFill>
                <a:effectLst>
                  <a:outerShdw blurRad="76200" dist="50800" dir="5400000" algn="tl" rotWithShape="0">
                    <a:srgbClr val="000000">
                      <a:alpha val="65000"/>
                    </a:srgbClr>
                  </a:outerShdw>
                </a:effectLst>
                <a:latin typeface="+mn-lt"/>
              </a:rPr>
              <a:t>К исчезновению ведут уничтожение мест обитания в результате дорожных работ. Рекомендуется контроль за состоянием популяции.</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par>
                          <p:cTn id="8" fill="hold">
                            <p:stCondLst>
                              <p:cond delay="2000"/>
                            </p:stCondLst>
                            <p:childTnLst>
                              <p:par>
                                <p:cTn id="9" presetID="1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plus(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Горизонтальный свиток 1"/>
          <p:cNvSpPr/>
          <p:nvPr/>
        </p:nvSpPr>
        <p:spPr>
          <a:xfrm>
            <a:off x="500063" y="857250"/>
            <a:ext cx="5643562" cy="2071688"/>
          </a:xfrm>
          <a:prstGeom prst="horizontalScroll">
            <a:avLst/>
          </a:prstGeom>
          <a:solidFill>
            <a:schemeClr val="bg1"/>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 name="Прямоугольник 2"/>
          <p:cNvSpPr/>
          <p:nvPr/>
        </p:nvSpPr>
        <p:spPr>
          <a:xfrm>
            <a:off x="714348" y="1214422"/>
            <a:ext cx="5286412" cy="1323439"/>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2000" b="1" spc="50" dirty="0">
                <a:ln w="11430"/>
                <a:solidFill>
                  <a:srgbClr val="FF99FF"/>
                </a:solidFill>
                <a:effectLst>
                  <a:outerShdw blurRad="76200" dist="50800" dir="5400000" algn="tl" rotWithShape="0">
                    <a:srgbClr val="000000">
                      <a:alpha val="65000"/>
                    </a:srgbClr>
                  </a:outerShdw>
                </a:effectLst>
                <a:latin typeface="+mn-lt"/>
              </a:rPr>
              <a:t>Как почитаемая на востоке хризантема,</a:t>
            </a:r>
          </a:p>
          <a:p>
            <a:pPr algn="ctr" fontAlgn="auto">
              <a:spcBef>
                <a:spcPts val="0"/>
              </a:spcBef>
              <a:spcAft>
                <a:spcPts val="0"/>
              </a:spcAft>
              <a:defRPr/>
            </a:pPr>
            <a:r>
              <a:rPr lang="ru-RU" sz="2000" b="1" spc="50" dirty="0">
                <a:ln w="11430"/>
                <a:solidFill>
                  <a:srgbClr val="FF99FF"/>
                </a:solidFill>
                <a:effectLst>
                  <a:outerShdw blurRad="76200" dist="50800" dir="5400000" algn="tl" rotWithShape="0">
                    <a:srgbClr val="000000">
                      <a:alpha val="65000"/>
                    </a:srgbClr>
                  </a:outerShdw>
                </a:effectLst>
                <a:latin typeface="+mn-lt"/>
              </a:rPr>
              <a:t>Ты с нею одного семейства,</a:t>
            </a:r>
          </a:p>
          <a:p>
            <a:pPr algn="ctr" fontAlgn="auto">
              <a:spcBef>
                <a:spcPts val="0"/>
              </a:spcBef>
              <a:spcAft>
                <a:spcPts val="0"/>
              </a:spcAft>
              <a:defRPr/>
            </a:pPr>
            <a:r>
              <a:rPr lang="ru-RU" sz="2000" b="1" spc="50" dirty="0" err="1">
                <a:ln w="11430"/>
                <a:solidFill>
                  <a:srgbClr val="FF99FF"/>
                </a:solidFill>
                <a:effectLst>
                  <a:outerShdw blurRad="76200" dist="50800" dir="5400000" algn="tl" rotWithShape="0">
                    <a:srgbClr val="000000">
                      <a:alpha val="65000"/>
                    </a:srgbClr>
                  </a:outerShdw>
                </a:effectLst>
                <a:latin typeface="+mn-lt"/>
              </a:rPr>
              <a:t>Дендрантема</a:t>
            </a:r>
            <a:r>
              <a:rPr lang="ru-RU" sz="2000" b="1" spc="50" dirty="0">
                <a:ln w="11430"/>
                <a:solidFill>
                  <a:srgbClr val="FF99FF"/>
                </a:solidFill>
                <a:effectLst>
                  <a:outerShdw blurRad="76200" dist="50800" dir="5400000" algn="tl" rotWithShape="0">
                    <a:srgbClr val="000000">
                      <a:alpha val="65000"/>
                    </a:srgbClr>
                  </a:outerShdw>
                </a:effectLst>
                <a:latin typeface="+mn-lt"/>
              </a:rPr>
              <a:t>.</a:t>
            </a:r>
          </a:p>
        </p:txBody>
      </p:sp>
      <p:sp>
        <p:nvSpPr>
          <p:cNvPr id="4" name="Горизонтальный свиток 3"/>
          <p:cNvSpPr/>
          <p:nvPr/>
        </p:nvSpPr>
        <p:spPr>
          <a:xfrm>
            <a:off x="2143125" y="3000375"/>
            <a:ext cx="5357813" cy="3286125"/>
          </a:xfrm>
          <a:prstGeom prst="horizontalScroll">
            <a:avLst/>
          </a:prstGeom>
          <a:solidFill>
            <a:schemeClr val="bg1"/>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5" name="Прямоугольник 4"/>
          <p:cNvSpPr/>
          <p:nvPr/>
        </p:nvSpPr>
        <p:spPr>
          <a:xfrm>
            <a:off x="2500298" y="3571876"/>
            <a:ext cx="4857784" cy="2246769"/>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2000" b="1" spc="50" dirty="0">
                <a:ln w="11430"/>
                <a:solidFill>
                  <a:srgbClr val="FF99FF"/>
                </a:solidFill>
                <a:effectLst>
                  <a:outerShdw blurRad="76200" dist="50800" dir="5400000" algn="tl" rotWithShape="0">
                    <a:srgbClr val="000000">
                      <a:alpha val="65000"/>
                    </a:srgbClr>
                  </a:outerShdw>
                </a:effectLst>
                <a:latin typeface="+mn-lt"/>
              </a:rPr>
              <a:t>Осенью куст украшают обильные и крупные цветы. Краевые цветки в корзинке – язычковые, </a:t>
            </a:r>
            <a:r>
              <a:rPr lang="ru-RU" sz="2000" b="1" spc="50" dirty="0" err="1">
                <a:ln w="11430"/>
                <a:solidFill>
                  <a:srgbClr val="FF99FF"/>
                </a:solidFill>
                <a:effectLst>
                  <a:outerShdw blurRad="76200" dist="50800" dir="5400000" algn="tl" rotWithShape="0">
                    <a:srgbClr val="000000">
                      <a:alpha val="65000"/>
                    </a:srgbClr>
                  </a:outerShdw>
                </a:effectLst>
                <a:latin typeface="+mn-lt"/>
              </a:rPr>
              <a:t>розовые</a:t>
            </a:r>
            <a:r>
              <a:rPr lang="ru-RU" sz="2000" b="1" spc="50" dirty="0">
                <a:ln w="11430"/>
                <a:solidFill>
                  <a:srgbClr val="FF99FF"/>
                </a:solidFill>
                <a:effectLst>
                  <a:outerShdw blurRad="76200" dist="50800" dir="5400000" algn="tl" rotWithShape="0">
                    <a:srgbClr val="000000">
                      <a:alpha val="65000"/>
                    </a:srgbClr>
                  </a:outerShdw>
                </a:effectLst>
                <a:latin typeface="+mn-lt"/>
              </a:rPr>
              <a:t>, сиреневые или беловатые; сердцевину образуют желтые трубчатые цветы. </a:t>
            </a:r>
            <a:r>
              <a:rPr lang="ru-RU" sz="2000" b="1" spc="50" dirty="0" err="1">
                <a:ln w="11430"/>
                <a:solidFill>
                  <a:srgbClr val="FF99FF"/>
                </a:solidFill>
                <a:effectLst>
                  <a:outerShdw blurRad="76200" dist="50800" dir="5400000" algn="tl" rotWithShape="0">
                    <a:srgbClr val="000000">
                      <a:alpha val="65000"/>
                    </a:srgbClr>
                  </a:outerShdw>
                </a:effectLst>
                <a:latin typeface="+mn-lt"/>
              </a:rPr>
              <a:t>Дендрантема</a:t>
            </a:r>
            <a:r>
              <a:rPr lang="ru-RU" sz="2000" b="1" spc="50" dirty="0">
                <a:ln w="11430"/>
                <a:solidFill>
                  <a:srgbClr val="FF99FF"/>
                </a:solidFill>
                <a:effectLst>
                  <a:outerShdw blurRad="76200" dist="50800" dir="5400000" algn="tl" rotWithShape="0">
                    <a:srgbClr val="000000">
                      <a:alpha val="65000"/>
                    </a:srgbClr>
                  </a:outerShdw>
                </a:effectLst>
                <a:latin typeface="+mn-lt"/>
              </a:rPr>
              <a:t> зацветает на 2 год после посева.</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descr="ке"/>
          <p:cNvPicPr>
            <a:picLocks noChangeAspect="1" noChangeArrowheads="1"/>
          </p:cNvPicPr>
          <p:nvPr/>
        </p:nvPicPr>
        <p:blipFill>
          <a:blip r:embed="rId2" cstate="print"/>
          <a:srcRect t="1712" b="3758"/>
          <a:stretch>
            <a:fillRect/>
          </a:stretch>
        </p:blipFill>
        <p:spPr>
          <a:xfrm>
            <a:off x="1071538" y="1500174"/>
            <a:ext cx="5903912" cy="3962400"/>
          </a:xfrm>
          <a:prstGeom prst="decagon">
            <a:avLst/>
          </a:prstGeom>
          <a:ln w="28575">
            <a:solidFill>
              <a:srgbClr val="00B050"/>
            </a:solidFill>
          </a:ln>
        </p:spPr>
      </p:pic>
      <p:sp>
        <p:nvSpPr>
          <p:cNvPr id="13" name="Прямоугольник 12"/>
          <p:cNvSpPr/>
          <p:nvPr/>
        </p:nvSpPr>
        <p:spPr>
          <a:xfrm>
            <a:off x="428596" y="500042"/>
            <a:ext cx="7298793" cy="83099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4800" b="1" spc="50" dirty="0">
                <a:ln w="11430"/>
                <a:solidFill>
                  <a:srgbClr val="00B050"/>
                </a:solidFill>
                <a:effectLst>
                  <a:outerShdw blurRad="76200" dist="50800" dir="5400000" algn="tl" rotWithShape="0">
                    <a:srgbClr val="000000">
                      <a:alpha val="65000"/>
                    </a:srgbClr>
                  </a:outerShdw>
                </a:effectLst>
                <a:latin typeface="+mn-lt"/>
              </a:rPr>
              <a:t>Копытень европейский</a:t>
            </a:r>
          </a:p>
        </p:txBody>
      </p:sp>
      <p:sp>
        <p:nvSpPr>
          <p:cNvPr id="14" name="Прямоугольник 13"/>
          <p:cNvSpPr/>
          <p:nvPr/>
        </p:nvSpPr>
        <p:spPr>
          <a:xfrm>
            <a:off x="285720" y="5500702"/>
            <a:ext cx="7786742" cy="1323439"/>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2000" b="1" spc="50" dirty="0">
                <a:ln w="11430">
                  <a:noFill/>
                </a:ln>
                <a:solidFill>
                  <a:srgbClr val="00B050"/>
                </a:solidFill>
                <a:effectLst>
                  <a:outerShdw blurRad="76200" dist="50800" dir="5400000" algn="tl" rotWithShape="0">
                    <a:srgbClr val="000000">
                      <a:alpha val="65000"/>
                    </a:srgbClr>
                  </a:outerShdw>
                </a:effectLst>
                <a:latin typeface="+mn-lt"/>
              </a:rPr>
              <a:t>Семена распространяются муравьями, для чего имеет сладкий придаток. Это типичное лесное растение. Листья похожи на копыто. Исчезают из-за нарушения мест обитания.</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ертикальный свиток 1"/>
          <p:cNvSpPr/>
          <p:nvPr/>
        </p:nvSpPr>
        <p:spPr>
          <a:xfrm>
            <a:off x="500063" y="357188"/>
            <a:ext cx="7000875" cy="5643562"/>
          </a:xfrm>
          <a:prstGeom prst="verticalScroll">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3" name="Прямоугольник 2"/>
          <p:cNvSpPr/>
          <p:nvPr/>
        </p:nvSpPr>
        <p:spPr>
          <a:xfrm>
            <a:off x="1142976" y="1000108"/>
            <a:ext cx="5572164" cy="501675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2000" b="1" spc="50" dirty="0">
                <a:ln w="11430">
                  <a:solidFill>
                    <a:srgbClr val="00B050"/>
                  </a:solidFill>
                </a:ln>
                <a:solidFill>
                  <a:schemeClr val="bg1"/>
                </a:solidFill>
                <a:effectLst>
                  <a:outerShdw blurRad="76200" dist="50800" dir="5400000" algn="tl" rotWithShape="0">
                    <a:srgbClr val="000000">
                      <a:alpha val="65000"/>
                    </a:srgbClr>
                  </a:outerShdw>
                </a:effectLst>
                <a:latin typeface="+mn-lt"/>
              </a:rPr>
              <a:t>Вот что говорит древняя легенда. В тенистом лесу, среди мхов и трав, жил добрый гном, желавший сменить свое затворничество на служение людям. В доме его, под пеньком, всегда горели трехзубчатые миниатюрные фонарики. Богиня Флора, осматривая свои владения на диком олене Золотое Копытце, нечаянно растоптала жилище гнома. Погибший добрый маг ожил под лучами солнца, превратившись в растение с листьями, похожими на копыто оленя, а светильники стали трезубыми цветками. И сбылось желание гнома, - он служит людям как лекарственное растение.</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DSC_0163"/>
          <p:cNvPicPr>
            <a:picLocks noChangeAspect="1" noChangeArrowheads="1"/>
          </p:cNvPicPr>
          <p:nvPr/>
        </p:nvPicPr>
        <p:blipFill>
          <a:blip r:embed="rId2" cstate="print"/>
          <a:srcRect/>
          <a:stretch>
            <a:fillRect/>
          </a:stretch>
        </p:blipFill>
        <p:spPr>
          <a:xfrm>
            <a:off x="1357290" y="1643050"/>
            <a:ext cx="5548309" cy="3690135"/>
          </a:xfrm>
          <a:prstGeom prst="hexagon">
            <a:avLst/>
          </a:prstGeom>
          <a:solidFill>
            <a:schemeClr val="accent5"/>
          </a:solidFill>
          <a:ln w="28575">
            <a:solidFill>
              <a:schemeClr val="accent5"/>
            </a:solidFill>
          </a:ln>
        </p:spPr>
      </p:pic>
      <p:sp>
        <p:nvSpPr>
          <p:cNvPr id="4" name="Прямоугольник 3"/>
          <p:cNvSpPr/>
          <p:nvPr/>
        </p:nvSpPr>
        <p:spPr>
          <a:xfrm>
            <a:off x="785786" y="0"/>
            <a:ext cx="6858048" cy="156966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4800" b="1" spc="50" dirty="0">
                <a:ln w="11430"/>
                <a:solidFill>
                  <a:schemeClr val="accent5"/>
                </a:solidFill>
                <a:effectLst>
                  <a:outerShdw blurRad="76200" dist="50800" dir="5400000" algn="tl" rotWithShape="0">
                    <a:srgbClr val="000000">
                      <a:alpha val="65000"/>
                    </a:srgbClr>
                  </a:outerShdw>
                </a:effectLst>
                <a:latin typeface="+mn-lt"/>
              </a:rPr>
              <a:t>Пион уклоняющийся</a:t>
            </a:r>
          </a:p>
          <a:p>
            <a:pPr algn="ctr" fontAlgn="auto">
              <a:spcBef>
                <a:spcPts val="0"/>
              </a:spcBef>
              <a:spcAft>
                <a:spcPts val="0"/>
              </a:spcAft>
              <a:defRPr/>
            </a:pPr>
            <a:r>
              <a:rPr lang="ru-RU" sz="4800" b="1" spc="50" dirty="0">
                <a:ln w="11430"/>
                <a:solidFill>
                  <a:schemeClr val="accent5"/>
                </a:solidFill>
                <a:effectLst>
                  <a:outerShdw blurRad="76200" dist="50800" dir="5400000" algn="tl" rotWithShape="0">
                    <a:srgbClr val="000000">
                      <a:alpha val="65000"/>
                    </a:srgbClr>
                  </a:outerShdw>
                </a:effectLst>
                <a:latin typeface="+mn-lt"/>
              </a:rPr>
              <a:t>(Марьин корень)</a:t>
            </a:r>
          </a:p>
        </p:txBody>
      </p:sp>
      <p:sp>
        <p:nvSpPr>
          <p:cNvPr id="5" name="Прямоугольник 4"/>
          <p:cNvSpPr/>
          <p:nvPr/>
        </p:nvSpPr>
        <p:spPr>
          <a:xfrm>
            <a:off x="285720" y="5500702"/>
            <a:ext cx="7786742" cy="1323439"/>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2000" b="1" spc="50" dirty="0">
                <a:ln w="11430"/>
                <a:solidFill>
                  <a:schemeClr val="accent5"/>
                </a:solidFill>
                <a:effectLst>
                  <a:outerShdw blurRad="76200" dist="50800" dir="5400000" algn="tl" rotWithShape="0">
                    <a:srgbClr val="000000">
                      <a:alpha val="65000"/>
                    </a:srgbClr>
                  </a:outerShdw>
                </a:effectLst>
                <a:latin typeface="+mn-lt"/>
              </a:rPr>
              <a:t>Этот вид пиона исчезает из-за сбора корневищ на лекарственные цели и цветов на букеты. Остановить исчезновение поможет введение в культуру как лекарственное растение.</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Горизонтальный свиток 1"/>
          <p:cNvSpPr/>
          <p:nvPr/>
        </p:nvSpPr>
        <p:spPr>
          <a:xfrm>
            <a:off x="928688" y="1143000"/>
            <a:ext cx="6500812" cy="4286250"/>
          </a:xfrm>
          <a:prstGeom prst="horizontalScroll">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 name="Прямоугольник 2"/>
          <p:cNvSpPr/>
          <p:nvPr/>
        </p:nvSpPr>
        <p:spPr>
          <a:xfrm>
            <a:off x="1428728" y="1714488"/>
            <a:ext cx="5715040" cy="3170099"/>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2000" b="1" spc="50" dirty="0">
                <a:ln w="11430"/>
                <a:solidFill>
                  <a:schemeClr val="accent5"/>
                </a:solidFill>
                <a:effectLst>
                  <a:outerShdw blurRad="76200" dist="50800" dir="5400000" algn="tl" rotWithShape="0">
                    <a:srgbClr val="000000">
                      <a:alpha val="65000"/>
                    </a:srgbClr>
                  </a:outerShdw>
                </a:effectLst>
                <a:latin typeface="+mn-lt"/>
              </a:rPr>
              <a:t>Вымоченные в воде корневища используются как приправа к мясным блюдам. Из высушенных листовок и семян можно получит суррогат чая. В современной народной медицине Алтая корневище пиона считается излечивающим рак желудка. По древнерусским преданиям цветок назван </a:t>
            </a:r>
            <a:r>
              <a:rPr lang="ru-RU" sz="2000" b="1" spc="50" dirty="0" err="1">
                <a:ln w="11430"/>
                <a:solidFill>
                  <a:schemeClr val="accent5"/>
                </a:solidFill>
                <a:effectLst>
                  <a:outerShdw blurRad="76200" dist="50800" dir="5400000" algn="tl" rotWithShape="0">
                    <a:srgbClr val="000000">
                      <a:alpha val="65000"/>
                    </a:srgbClr>
                  </a:outerShdw>
                </a:effectLst>
                <a:latin typeface="+mn-lt"/>
              </a:rPr>
              <a:t>марьиным</a:t>
            </a:r>
            <a:r>
              <a:rPr lang="ru-RU" sz="2000" b="1" spc="50" dirty="0">
                <a:ln w="11430"/>
                <a:solidFill>
                  <a:schemeClr val="accent5"/>
                </a:solidFill>
                <a:effectLst>
                  <a:outerShdw blurRad="76200" dist="50800" dir="5400000" algn="tl" rotWithShape="0">
                    <a:srgbClr val="000000">
                      <a:alpha val="65000"/>
                    </a:srgbClr>
                  </a:outerShdw>
                </a:effectLst>
                <a:latin typeface="+mn-lt"/>
              </a:rPr>
              <a:t> по имени травницы, излечивающей людей этим растением.</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л б"/>
          <p:cNvPicPr>
            <a:picLocks noChangeAspect="1" noChangeArrowheads="1"/>
          </p:cNvPicPr>
          <p:nvPr/>
        </p:nvPicPr>
        <p:blipFill>
          <a:blip r:embed="rId2"/>
          <a:srcRect l="3407" r="5687"/>
          <a:stretch>
            <a:fillRect/>
          </a:stretch>
        </p:blipFill>
        <p:spPr bwMode="auto">
          <a:xfrm>
            <a:off x="1000125" y="1285875"/>
            <a:ext cx="6048375" cy="3895725"/>
          </a:xfrm>
          <a:prstGeom prst="rect">
            <a:avLst/>
          </a:prstGeom>
          <a:noFill/>
          <a:ln w="28575">
            <a:solidFill>
              <a:srgbClr val="00B0F0"/>
            </a:solidFill>
            <a:miter lim="800000"/>
            <a:headEnd/>
            <a:tailEnd/>
          </a:ln>
        </p:spPr>
      </p:pic>
      <p:sp>
        <p:nvSpPr>
          <p:cNvPr id="4" name="Прямоугольник 3"/>
          <p:cNvSpPr/>
          <p:nvPr/>
        </p:nvSpPr>
        <p:spPr>
          <a:xfrm>
            <a:off x="0" y="357166"/>
            <a:ext cx="8143900"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4800" b="1" spc="50" dirty="0">
                <a:ln w="11430">
                  <a:solidFill>
                    <a:srgbClr val="00B0F0"/>
                  </a:solidFill>
                </a:ln>
                <a:solidFill>
                  <a:schemeClr val="bg1"/>
                </a:solidFill>
                <a:effectLst>
                  <a:outerShdw blurRad="76200" dist="50800" dir="5400000" algn="tl" rotWithShape="0">
                    <a:srgbClr val="000000">
                      <a:alpha val="65000"/>
                    </a:srgbClr>
                  </a:outerShdw>
                </a:effectLst>
                <a:latin typeface="+mn-lt"/>
              </a:rPr>
              <a:t>Лейбница бестычинковая</a:t>
            </a:r>
          </a:p>
        </p:txBody>
      </p:sp>
      <p:sp>
        <p:nvSpPr>
          <p:cNvPr id="5" name="Прямоугольник 4"/>
          <p:cNvSpPr/>
          <p:nvPr/>
        </p:nvSpPr>
        <p:spPr>
          <a:xfrm>
            <a:off x="357158" y="5226784"/>
            <a:ext cx="7929618" cy="1631216"/>
          </a:xfrm>
          <a:prstGeom prst="rect">
            <a:avLst/>
          </a:prstGeom>
          <a:noFill/>
          <a:ln>
            <a:noFill/>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2000" b="1" spc="50" dirty="0">
                <a:ln w="11430">
                  <a:solidFill>
                    <a:srgbClr val="00B0F0"/>
                  </a:solidFill>
                </a:ln>
                <a:solidFill>
                  <a:schemeClr val="bg1"/>
                </a:solidFill>
                <a:effectLst>
                  <a:outerShdw blurRad="76200" dist="50800" dir="5400000" algn="tl" rotWithShape="0">
                    <a:srgbClr val="000000">
                      <a:alpha val="65000"/>
                    </a:srgbClr>
                  </a:outerShdw>
                </a:effectLst>
                <a:latin typeface="+mn-lt"/>
              </a:rPr>
              <a:t>Многолетнее растение. Цветет только весной и осенью. Обитает на лугах и каменистых склонах. Исчезает в связи с особенностями биологии, в результате чрезмерного выпаса скота, распашки лугов. Необходим поиск новых мест обитания.</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endParaRPr lang="ru-RU" smtClean="0"/>
          </a:p>
        </p:txBody>
      </p:sp>
      <p:sp>
        <p:nvSpPr>
          <p:cNvPr id="26627" name="Rectangle 3"/>
          <p:cNvSpPr>
            <a:spLocks noGrp="1" noChangeArrowheads="1"/>
          </p:cNvSpPr>
          <p:nvPr>
            <p:ph type="body" idx="1"/>
          </p:nvPr>
        </p:nvSpPr>
        <p:spPr/>
        <p:txBody>
          <a:bodyPr/>
          <a:lstStyle/>
          <a:p>
            <a:pPr eaLnBrk="1" hangingPunct="1">
              <a:lnSpc>
                <a:spcPct val="80000"/>
              </a:lnSpc>
              <a:defRPr/>
            </a:pPr>
            <a:r>
              <a:rPr lang="ru-RU" sz="2800" smtClean="0"/>
              <a:t>Что вы знаете о краснокнижных растениях?</a:t>
            </a:r>
          </a:p>
          <a:p>
            <a:pPr eaLnBrk="1" hangingPunct="1">
              <a:lnSpc>
                <a:spcPct val="80000"/>
              </a:lnSpc>
              <a:defRPr/>
            </a:pPr>
            <a:r>
              <a:rPr lang="ru-RU" sz="2800" smtClean="0"/>
              <a:t> Почему отдельную группы растений так назвали? </a:t>
            </a:r>
          </a:p>
          <a:p>
            <a:pPr eaLnBrk="1" hangingPunct="1">
              <a:lnSpc>
                <a:spcPct val="80000"/>
              </a:lnSpc>
              <a:defRPr/>
            </a:pPr>
            <a:r>
              <a:rPr lang="ru-RU" sz="2800" smtClean="0"/>
              <a:t>Какие растения нашего района вы знаете? </a:t>
            </a:r>
          </a:p>
          <a:p>
            <a:pPr eaLnBrk="1" hangingPunct="1">
              <a:lnSpc>
                <a:spcPct val="80000"/>
              </a:lnSpc>
              <a:defRPr/>
            </a:pPr>
            <a:r>
              <a:rPr lang="ru-RU" sz="2800" smtClean="0"/>
              <a:t>Можете ли вы начать заготавливать исчезающие растения? </a:t>
            </a:r>
          </a:p>
          <a:p>
            <a:pPr eaLnBrk="1" hangingPunct="1">
              <a:lnSpc>
                <a:spcPct val="80000"/>
              </a:lnSpc>
              <a:defRPr/>
            </a:pPr>
            <a:r>
              <a:rPr lang="ru-RU" sz="2800" smtClean="0"/>
              <a:t>Что вам для этого надо знать?</a:t>
            </a:r>
          </a:p>
          <a:p>
            <a:pPr eaLnBrk="1" hangingPunct="1">
              <a:lnSpc>
                <a:spcPct val="80000"/>
              </a:lnSpc>
              <a:defRPr/>
            </a:pPr>
            <a:r>
              <a:rPr lang="ru-RU" sz="2800" smtClean="0"/>
              <a:t> Где можно взять информацию о краснокнижних растеиях?</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rrowheads="1"/>
          </p:cNvSpPr>
          <p:nvPr>
            <p:ph type="title"/>
          </p:nvPr>
        </p:nvSpPr>
        <p:spPr/>
        <p:txBody>
          <a:bodyPr/>
          <a:lstStyle/>
          <a:p>
            <a:pPr eaLnBrk="1" hangingPunct="1">
              <a:defRPr/>
            </a:pPr>
            <a:r>
              <a:rPr lang="ru-RU" sz="4100" smtClean="0"/>
              <a:t>Редкие и исчезающие растения </a:t>
            </a:r>
            <a:r>
              <a:rPr lang="ru-RU" sz="4100" smtClean="0">
                <a:hlinkClick r:id="rId2" action="ppaction://hlinksldjump"/>
              </a:rPr>
              <a:t>Алтайского края</a:t>
            </a:r>
            <a:endParaRPr lang="ru-RU" sz="4100" smtClean="0"/>
          </a:p>
        </p:txBody>
      </p:sp>
      <p:pic>
        <p:nvPicPr>
          <p:cNvPr id="91139" name="Picture 3" descr="крас кн"/>
          <p:cNvPicPr>
            <a:picLocks noGrp="1" noChangeAspect="1" noChangeArrowheads="1"/>
          </p:cNvPicPr>
          <p:nvPr>
            <p:ph sz="half" idx="1"/>
          </p:nvPr>
        </p:nvPicPr>
        <p:blipFill>
          <a:blip r:embed="rId3">
            <a:lum bright="6000"/>
          </a:blip>
          <a:srcRect l="3735" r="2820" b="1318"/>
          <a:stretch>
            <a:fillRect/>
          </a:stretch>
        </p:blipFill>
        <p:spPr>
          <a:xfrm>
            <a:off x="323850" y="1916113"/>
            <a:ext cx="5616575" cy="3889375"/>
          </a:xfrm>
          <a:gradFill rotWithShape="1">
            <a:gsLst>
              <a:gs pos="0">
                <a:schemeClr val="accent1"/>
              </a:gs>
              <a:gs pos="100000">
                <a:schemeClr val="accent1">
                  <a:gamma/>
                  <a:shade val="46275"/>
                  <a:invGamma/>
                </a:schemeClr>
              </a:gs>
            </a:gsLst>
            <a:lin ang="5400000" scaled="1"/>
          </a:gradFill>
          <a:ln w="38100">
            <a:solidFill>
              <a:schemeClr val="tx2"/>
            </a:solidFill>
          </a:ln>
        </p:spPr>
      </p:pic>
      <p:pic>
        <p:nvPicPr>
          <p:cNvPr id="34820" name="Picture 4" descr="кра кн пр"/>
          <p:cNvPicPr>
            <a:picLocks noChangeAspect="1" noChangeArrowheads="1"/>
          </p:cNvPicPr>
          <p:nvPr>
            <p:ph sz="half" idx="2"/>
          </p:nvPr>
        </p:nvPicPr>
        <p:blipFill>
          <a:blip r:embed="rId4"/>
          <a:srcRect/>
          <a:stretch>
            <a:fillRect/>
          </a:stretch>
        </p:blipFill>
        <p:spPr>
          <a:xfrm>
            <a:off x="6011863" y="1916113"/>
            <a:ext cx="2801937" cy="3889375"/>
          </a:xfrm>
          <a:noFill/>
          <a:ln w="38100">
            <a:solidFill>
              <a:schemeClr val="tx2"/>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91138"/>
                                        </p:tgtEl>
                                        <p:attrNameLst>
                                          <p:attrName>style.visibility</p:attrName>
                                        </p:attrNameLst>
                                      </p:cBhvr>
                                      <p:to>
                                        <p:strVal val="visible"/>
                                      </p:to>
                                    </p:set>
                                    <p:anim calcmode="discrete" valueType="clr">
                                      <p:cBhvr override="childStyle">
                                        <p:cTn id="7" dur="500"/>
                                        <p:tgtEl>
                                          <p:spTgt spid="91138"/>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91138"/>
                                        </p:tgtEl>
                                        <p:attrNameLst>
                                          <p:attrName>fillcolor</p:attrName>
                                        </p:attrNameLst>
                                      </p:cBhvr>
                                      <p:tavLst>
                                        <p:tav tm="0">
                                          <p:val>
                                            <p:clrVal>
                                              <a:schemeClr val="accent2"/>
                                            </p:clrVal>
                                          </p:val>
                                        </p:tav>
                                        <p:tav tm="50000">
                                          <p:val>
                                            <p:clrVal>
                                              <a:schemeClr val="hlink"/>
                                            </p:clrVal>
                                          </p:val>
                                        </p:tav>
                                      </p:tavLst>
                                    </p:anim>
                                    <p:set>
                                      <p:cBhvr>
                                        <p:cTn id="9" dur="500"/>
                                        <p:tgtEl>
                                          <p:spTgt spid="9113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rrowheads="1"/>
          </p:cNvSpPr>
          <p:nvPr>
            <p:ph type="title" sz="quarter"/>
          </p:nvPr>
        </p:nvSpPr>
        <p:spPr>
          <a:xfrm>
            <a:off x="457200" y="244475"/>
            <a:ext cx="8385175" cy="1347788"/>
          </a:xfrm>
        </p:spPr>
        <p:txBody>
          <a:bodyPr/>
          <a:lstStyle/>
          <a:p>
            <a:pPr eaLnBrk="1" hangingPunct="1">
              <a:defRPr/>
            </a:pPr>
            <a:r>
              <a:rPr lang="ru-RU" smtClean="0"/>
              <a:t>Угадай растение</a:t>
            </a:r>
          </a:p>
        </p:txBody>
      </p:sp>
      <p:pic>
        <p:nvPicPr>
          <p:cNvPr id="35843" name="Picture 3" descr="лук э">
            <a:hlinkClick r:id="" action="ppaction://noaction" tooltip="лук Эдуарда"/>
          </p:cNvPr>
          <p:cNvPicPr>
            <a:picLocks noChangeAspect="1" noChangeArrowheads="1"/>
          </p:cNvPicPr>
          <p:nvPr>
            <p:ph sz="quarter" idx="1"/>
          </p:nvPr>
        </p:nvPicPr>
        <p:blipFill>
          <a:blip r:embed="rId2"/>
          <a:srcRect/>
          <a:stretch>
            <a:fillRect/>
          </a:stretch>
        </p:blipFill>
        <p:spPr>
          <a:xfrm>
            <a:off x="1304925" y="1914525"/>
            <a:ext cx="3081338" cy="1982788"/>
          </a:xfrm>
          <a:ln w="28575">
            <a:solidFill>
              <a:schemeClr val="tx2"/>
            </a:solidFill>
          </a:ln>
        </p:spPr>
      </p:pic>
      <p:pic>
        <p:nvPicPr>
          <p:cNvPr id="35844" name="Picture 4" descr="292">
            <a:hlinkClick r:id="" action="ppaction://noaction" tooltip="тюльпан одноцветковый"/>
          </p:cNvPr>
          <p:cNvPicPr>
            <a:picLocks noChangeAspect="1" noChangeArrowheads="1"/>
          </p:cNvPicPr>
          <p:nvPr>
            <p:ph sz="quarter" idx="2"/>
          </p:nvPr>
        </p:nvPicPr>
        <p:blipFill>
          <a:blip r:embed="rId3" cstate="print"/>
          <a:srcRect/>
          <a:stretch>
            <a:fillRect/>
          </a:stretch>
        </p:blipFill>
        <p:spPr>
          <a:xfrm>
            <a:off x="5332413" y="1905000"/>
            <a:ext cx="3152775" cy="1985963"/>
          </a:xfrm>
          <a:ln w="28575">
            <a:solidFill>
              <a:schemeClr val="tx2"/>
            </a:solidFill>
          </a:ln>
        </p:spPr>
      </p:pic>
      <p:pic>
        <p:nvPicPr>
          <p:cNvPr id="35845" name="Picture 5" descr="левзея">
            <a:hlinkClick r:id="" action="ppaction://noaction" tooltip="рапонтикум сафлоровидный"/>
          </p:cNvPr>
          <p:cNvPicPr>
            <a:picLocks noChangeAspect="1" noChangeArrowheads="1"/>
          </p:cNvPicPr>
          <p:nvPr>
            <p:ph sz="quarter" idx="3"/>
          </p:nvPr>
        </p:nvPicPr>
        <p:blipFill>
          <a:blip r:embed="rId4">
            <a:lum bright="6000"/>
          </a:blip>
          <a:srcRect/>
          <a:stretch>
            <a:fillRect/>
          </a:stretch>
        </p:blipFill>
        <p:spPr>
          <a:xfrm>
            <a:off x="900113" y="4149725"/>
            <a:ext cx="3197225" cy="2057400"/>
          </a:xfrm>
          <a:ln w="28575">
            <a:solidFill>
              <a:schemeClr val="tx2"/>
            </a:solidFill>
          </a:ln>
        </p:spPr>
      </p:pic>
      <p:pic>
        <p:nvPicPr>
          <p:cNvPr id="35846" name="Picture 6" descr="красоднев">
            <a:hlinkClick r:id="" action="ppaction://noaction" tooltip="красоднев малый"/>
          </p:cNvPr>
          <p:cNvPicPr>
            <a:picLocks noChangeAspect="1" noChangeArrowheads="1"/>
          </p:cNvPicPr>
          <p:nvPr>
            <p:ph sz="quarter" idx="4"/>
          </p:nvPr>
        </p:nvPicPr>
        <p:blipFill>
          <a:blip r:embed="rId5">
            <a:lum bright="-6000"/>
          </a:blip>
          <a:srcRect l="2203" b="3868"/>
          <a:stretch>
            <a:fillRect/>
          </a:stretch>
        </p:blipFill>
        <p:spPr>
          <a:xfrm>
            <a:off x="5076825" y="4149725"/>
            <a:ext cx="3240088" cy="2089150"/>
          </a:xfrm>
          <a:ln w="28575">
            <a:solidFill>
              <a:schemeClr val="tx2"/>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92162"/>
                                        </p:tgtEl>
                                        <p:attrNameLst>
                                          <p:attrName>style.visibility</p:attrName>
                                        </p:attrNameLst>
                                      </p:cBhvr>
                                      <p:to>
                                        <p:strVal val="visible"/>
                                      </p:to>
                                    </p:set>
                                    <p:anim calcmode="discrete" valueType="clr">
                                      <p:cBhvr override="childStyle">
                                        <p:cTn id="7" dur="500"/>
                                        <p:tgtEl>
                                          <p:spTgt spid="92162"/>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92162"/>
                                        </p:tgtEl>
                                        <p:attrNameLst>
                                          <p:attrName>fillcolor</p:attrName>
                                        </p:attrNameLst>
                                      </p:cBhvr>
                                      <p:tavLst>
                                        <p:tav tm="0">
                                          <p:val>
                                            <p:clrVal>
                                              <a:schemeClr val="accent2"/>
                                            </p:clrVal>
                                          </p:val>
                                        </p:tav>
                                        <p:tav tm="50000">
                                          <p:val>
                                            <p:clrVal>
                                              <a:schemeClr val="hlink"/>
                                            </p:clrVal>
                                          </p:val>
                                        </p:tav>
                                      </p:tavLst>
                                    </p:anim>
                                    <p:set>
                                      <p:cBhvr>
                                        <p:cTn id="9" dur="500"/>
                                        <p:tgtEl>
                                          <p:spTgt spid="9216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rrowheads="1"/>
          </p:cNvSpPr>
          <p:nvPr>
            <p:ph type="title" sz="quarter"/>
          </p:nvPr>
        </p:nvSpPr>
        <p:spPr>
          <a:xfrm>
            <a:off x="457200" y="244475"/>
            <a:ext cx="8385175" cy="1187450"/>
          </a:xfrm>
        </p:spPr>
        <p:txBody>
          <a:bodyPr/>
          <a:lstStyle/>
          <a:p>
            <a:pPr eaLnBrk="1" hangingPunct="1">
              <a:defRPr/>
            </a:pPr>
            <a:r>
              <a:rPr lang="ru-RU" smtClean="0"/>
              <a:t>Угадай растение</a:t>
            </a:r>
          </a:p>
        </p:txBody>
      </p:sp>
      <p:pic>
        <p:nvPicPr>
          <p:cNvPr id="36867" name="Picture 3" descr="EPSN0043">
            <a:hlinkClick r:id="" action="ppaction://noaction" tooltip="ирис тигровый"/>
          </p:cNvPr>
          <p:cNvPicPr>
            <a:picLocks noChangeAspect="1" noChangeArrowheads="1"/>
          </p:cNvPicPr>
          <p:nvPr>
            <p:ph sz="quarter" idx="1"/>
          </p:nvPr>
        </p:nvPicPr>
        <p:blipFill>
          <a:blip r:embed="rId2" cstate="print"/>
          <a:srcRect/>
          <a:stretch>
            <a:fillRect/>
          </a:stretch>
        </p:blipFill>
        <p:spPr>
          <a:xfrm>
            <a:off x="1331913" y="4292600"/>
            <a:ext cx="2808287" cy="1944688"/>
          </a:xfrm>
          <a:ln w="28575">
            <a:solidFill>
              <a:schemeClr val="tx2"/>
            </a:solidFill>
          </a:ln>
        </p:spPr>
      </p:pic>
      <p:pic>
        <p:nvPicPr>
          <p:cNvPr id="36868" name="Picture 4" descr="кандык">
            <a:hlinkClick r:id="" action="ppaction://noaction" tooltip="кандык сибирский"/>
          </p:cNvPr>
          <p:cNvPicPr>
            <a:picLocks noChangeAspect="1" noChangeArrowheads="1"/>
          </p:cNvPicPr>
          <p:nvPr>
            <p:ph sz="quarter" idx="2"/>
          </p:nvPr>
        </p:nvPicPr>
        <p:blipFill>
          <a:blip r:embed="rId3" cstate="print"/>
          <a:srcRect l="6020" b="4614"/>
          <a:stretch>
            <a:fillRect/>
          </a:stretch>
        </p:blipFill>
        <p:spPr>
          <a:xfrm>
            <a:off x="5724525" y="1484313"/>
            <a:ext cx="1908175" cy="2592387"/>
          </a:xfrm>
          <a:ln w="28575">
            <a:solidFill>
              <a:schemeClr val="tx2"/>
            </a:solidFill>
          </a:ln>
        </p:spPr>
      </p:pic>
      <p:pic>
        <p:nvPicPr>
          <p:cNvPr id="36869" name="Picture 5" descr="лук">
            <a:hlinkClick r:id="" action="ppaction://noaction" tooltip="лук алтайский"/>
          </p:cNvPr>
          <p:cNvPicPr>
            <a:picLocks noChangeAspect="1" noChangeArrowheads="1"/>
          </p:cNvPicPr>
          <p:nvPr>
            <p:ph sz="quarter" idx="3"/>
          </p:nvPr>
        </p:nvPicPr>
        <p:blipFill>
          <a:blip r:embed="rId4" cstate="print"/>
          <a:srcRect b="2682"/>
          <a:stretch>
            <a:fillRect/>
          </a:stretch>
        </p:blipFill>
        <p:spPr>
          <a:xfrm>
            <a:off x="1835150" y="1484313"/>
            <a:ext cx="1873250" cy="2592387"/>
          </a:xfrm>
          <a:ln w="28575">
            <a:solidFill>
              <a:schemeClr val="tx2"/>
            </a:solidFill>
          </a:ln>
        </p:spPr>
      </p:pic>
      <p:pic>
        <p:nvPicPr>
          <p:cNvPr id="36870" name="Picture 6" descr="де вы куст">
            <a:hlinkClick r:id="" action="ppaction://noaction" tooltip="дендрантема выемчатолистная"/>
          </p:cNvPr>
          <p:cNvPicPr>
            <a:picLocks noChangeAspect="1" noChangeArrowheads="1"/>
          </p:cNvPicPr>
          <p:nvPr>
            <p:ph sz="quarter" idx="4"/>
          </p:nvPr>
        </p:nvPicPr>
        <p:blipFill>
          <a:blip r:embed="rId5"/>
          <a:srcRect r="2481"/>
          <a:stretch>
            <a:fillRect/>
          </a:stretch>
        </p:blipFill>
        <p:spPr>
          <a:xfrm>
            <a:off x="5292725" y="4292600"/>
            <a:ext cx="2735263" cy="1987550"/>
          </a:xfrm>
          <a:ln w="28575">
            <a:solidFill>
              <a:schemeClr val="tx2"/>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93186"/>
                                        </p:tgtEl>
                                        <p:attrNameLst>
                                          <p:attrName>style.visibility</p:attrName>
                                        </p:attrNameLst>
                                      </p:cBhvr>
                                      <p:to>
                                        <p:strVal val="visible"/>
                                      </p:to>
                                    </p:set>
                                    <p:anim calcmode="discrete" valueType="clr">
                                      <p:cBhvr override="childStyle">
                                        <p:cTn id="7" dur="500"/>
                                        <p:tgtEl>
                                          <p:spTgt spid="93186"/>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93186"/>
                                        </p:tgtEl>
                                        <p:attrNameLst>
                                          <p:attrName>fillcolor</p:attrName>
                                        </p:attrNameLst>
                                      </p:cBhvr>
                                      <p:tavLst>
                                        <p:tav tm="0">
                                          <p:val>
                                            <p:clrVal>
                                              <a:schemeClr val="accent2"/>
                                            </p:clrVal>
                                          </p:val>
                                        </p:tav>
                                        <p:tav tm="50000">
                                          <p:val>
                                            <p:clrVal>
                                              <a:schemeClr val="hlink"/>
                                            </p:clrVal>
                                          </p:val>
                                        </p:tav>
                                      </p:tavLst>
                                    </p:anim>
                                    <p:set>
                                      <p:cBhvr>
                                        <p:cTn id="9" dur="500"/>
                                        <p:tgtEl>
                                          <p:spTgt spid="9318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rrowheads="1"/>
          </p:cNvSpPr>
          <p:nvPr>
            <p:ph type="title" sz="quarter"/>
          </p:nvPr>
        </p:nvSpPr>
        <p:spPr/>
        <p:txBody>
          <a:bodyPr/>
          <a:lstStyle/>
          <a:p>
            <a:pPr eaLnBrk="1" hangingPunct="1">
              <a:defRPr/>
            </a:pPr>
            <a:r>
              <a:rPr lang="ru-RU" smtClean="0"/>
              <a:t>Угадай растение</a:t>
            </a:r>
          </a:p>
        </p:txBody>
      </p:sp>
      <p:pic>
        <p:nvPicPr>
          <p:cNvPr id="37891" name="Picture 3" descr="DSC_0163">
            <a:hlinkClick r:id="" action="ppaction://noaction" tooltip="пион уклоняющийся"/>
          </p:cNvPr>
          <p:cNvPicPr>
            <a:picLocks noChangeAspect="1" noChangeArrowheads="1"/>
          </p:cNvPicPr>
          <p:nvPr>
            <p:ph sz="quarter" idx="1"/>
          </p:nvPr>
        </p:nvPicPr>
        <p:blipFill>
          <a:blip r:embed="rId2"/>
          <a:srcRect/>
          <a:stretch>
            <a:fillRect/>
          </a:stretch>
        </p:blipFill>
        <p:spPr>
          <a:xfrm>
            <a:off x="1338263" y="1905000"/>
            <a:ext cx="3021012" cy="1966913"/>
          </a:xfrm>
          <a:ln w="28575">
            <a:solidFill>
              <a:schemeClr val="tx2"/>
            </a:solidFill>
          </a:ln>
        </p:spPr>
      </p:pic>
      <p:pic>
        <p:nvPicPr>
          <p:cNvPr id="37892" name="Picture 4" descr="адонис ве">
            <a:hlinkClick r:id="" action="ppaction://noaction" tooltip="адонис весенний"/>
          </p:cNvPr>
          <p:cNvPicPr>
            <a:picLocks noChangeAspect="1" noChangeArrowheads="1"/>
          </p:cNvPicPr>
          <p:nvPr>
            <p:ph sz="quarter" idx="3"/>
          </p:nvPr>
        </p:nvPicPr>
        <p:blipFill>
          <a:blip r:embed="rId3" cstate="print"/>
          <a:srcRect/>
          <a:stretch>
            <a:fillRect/>
          </a:stretch>
        </p:blipFill>
        <p:spPr>
          <a:xfrm>
            <a:off x="1338263" y="4071938"/>
            <a:ext cx="3013075" cy="2024062"/>
          </a:xfrm>
          <a:ln w="28575">
            <a:solidFill>
              <a:schemeClr val="tx2"/>
            </a:solidFill>
          </a:ln>
        </p:spPr>
      </p:pic>
      <p:pic>
        <p:nvPicPr>
          <p:cNvPr id="37893" name="Picture 5" descr="кувшинка">
            <a:hlinkClick r:id="rId4" action="ppaction://hlinksldjump" tooltip="кувшинка чистобелая"/>
          </p:cNvPr>
          <p:cNvPicPr>
            <a:picLocks noChangeAspect="1" noChangeArrowheads="1"/>
          </p:cNvPicPr>
          <p:nvPr>
            <p:ph sz="quarter" idx="2"/>
          </p:nvPr>
        </p:nvPicPr>
        <p:blipFill>
          <a:blip r:embed="rId5"/>
          <a:srcRect/>
          <a:stretch>
            <a:fillRect/>
          </a:stretch>
        </p:blipFill>
        <p:spPr>
          <a:xfrm>
            <a:off x="5262563" y="1905000"/>
            <a:ext cx="3152775" cy="1966913"/>
          </a:xfrm>
          <a:ln w="28575">
            <a:solidFill>
              <a:schemeClr val="tx2"/>
            </a:solidFill>
          </a:ln>
        </p:spPr>
      </p:pic>
      <p:pic>
        <p:nvPicPr>
          <p:cNvPr id="37894" name="Picture 6" descr="крапчатый">
            <a:hlinkClick r:id="" action="ppaction://noaction" tooltip="башмачок капельный"/>
          </p:cNvPr>
          <p:cNvPicPr>
            <a:picLocks noChangeAspect="1" noChangeArrowheads="1"/>
          </p:cNvPicPr>
          <p:nvPr>
            <p:ph sz="quarter" idx="4"/>
          </p:nvPr>
        </p:nvPicPr>
        <p:blipFill>
          <a:blip r:embed="rId6"/>
          <a:srcRect/>
          <a:stretch>
            <a:fillRect/>
          </a:stretch>
        </p:blipFill>
        <p:spPr>
          <a:xfrm>
            <a:off x="5262563" y="4076700"/>
            <a:ext cx="3152775" cy="2024063"/>
          </a:xfrm>
          <a:ln w="28575">
            <a:solidFill>
              <a:schemeClr val="tx2"/>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94210"/>
                                        </p:tgtEl>
                                        <p:attrNameLst>
                                          <p:attrName>style.visibility</p:attrName>
                                        </p:attrNameLst>
                                      </p:cBhvr>
                                      <p:to>
                                        <p:strVal val="visible"/>
                                      </p:to>
                                    </p:set>
                                    <p:anim calcmode="discrete" valueType="clr">
                                      <p:cBhvr override="childStyle">
                                        <p:cTn id="7" dur="500"/>
                                        <p:tgtEl>
                                          <p:spTgt spid="94210"/>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94210"/>
                                        </p:tgtEl>
                                        <p:attrNameLst>
                                          <p:attrName>fillcolor</p:attrName>
                                        </p:attrNameLst>
                                      </p:cBhvr>
                                      <p:tavLst>
                                        <p:tav tm="0">
                                          <p:val>
                                            <p:clrVal>
                                              <a:schemeClr val="accent2"/>
                                            </p:clrVal>
                                          </p:val>
                                        </p:tav>
                                        <p:tav tm="50000">
                                          <p:val>
                                            <p:clrVal>
                                              <a:schemeClr val="hlink"/>
                                            </p:clrVal>
                                          </p:val>
                                        </p:tav>
                                      </p:tavLst>
                                    </p:anim>
                                    <p:set>
                                      <p:cBhvr>
                                        <p:cTn id="9" dur="500"/>
                                        <p:tgtEl>
                                          <p:spTgt spid="942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Вертикальный свиток 2"/>
          <p:cNvSpPr/>
          <p:nvPr/>
        </p:nvSpPr>
        <p:spPr>
          <a:xfrm>
            <a:off x="214313" y="428625"/>
            <a:ext cx="7643812" cy="5072063"/>
          </a:xfrm>
          <a:prstGeom prst="verticalScroll">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2" name="Прямоугольник 1"/>
          <p:cNvSpPr/>
          <p:nvPr/>
        </p:nvSpPr>
        <p:spPr>
          <a:xfrm>
            <a:off x="928662" y="1071546"/>
            <a:ext cx="6143668" cy="433965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2800" b="1" spc="50" dirty="0">
                <a:ln w="11430"/>
                <a:solidFill>
                  <a:srgbClr val="C00000"/>
                </a:solidFill>
                <a:effectLst>
                  <a:outerShdw blurRad="76200" dist="50800" dir="5400000" algn="tl" rotWithShape="0">
                    <a:srgbClr val="000000">
                      <a:alpha val="65000"/>
                    </a:srgbClr>
                  </a:outerShdw>
                </a:effectLst>
                <a:latin typeface="+mn-lt"/>
              </a:rPr>
              <a:t>Мы много берем у природы, за счет нее мы строим свою цивилизацию. Природа предоставляет и пищу, и кров, и лекарственные препараты. И на вопрос зачем нам надо охранять природу? Я бы ответил так: «Природа – это наша жизнь, а за жизнь надо бороться.»</a:t>
            </a:r>
          </a:p>
          <a:p>
            <a:pPr algn="ctr" fontAlgn="auto">
              <a:spcBef>
                <a:spcPts val="0"/>
              </a:spcBef>
              <a:spcAft>
                <a:spcPts val="0"/>
              </a:spcAft>
              <a:defRPr/>
            </a:pPr>
            <a:r>
              <a:rPr lang="ru-RU" sz="2000" b="1" spc="50" dirty="0">
                <a:ln w="11430"/>
                <a:solidFill>
                  <a:srgbClr val="C00000"/>
                </a:solidFill>
                <a:effectLst>
                  <a:outerShdw blurRad="76200" dist="50800" dir="5400000" algn="tl" rotWithShape="0">
                    <a:srgbClr val="000000">
                      <a:alpha val="65000"/>
                    </a:srgbClr>
                  </a:outerShdw>
                </a:effectLst>
                <a:latin typeface="+mn-lt"/>
              </a:rPr>
              <a:t>                                             </a:t>
            </a:r>
            <a:r>
              <a:rPr lang="ru-RU" sz="2400" b="1" spc="50" dirty="0">
                <a:ln w="11430"/>
                <a:solidFill>
                  <a:srgbClr val="C00000"/>
                </a:solidFill>
                <a:effectLst>
                  <a:outerShdw blurRad="76200" dist="50800" dir="5400000" algn="tl" rotWithShape="0">
                    <a:srgbClr val="000000">
                      <a:alpha val="65000"/>
                    </a:srgbClr>
                  </a:outerShdw>
                </a:effectLst>
                <a:latin typeface="+mn-lt"/>
              </a:rPr>
              <a:t>Г.И.Семенкин</a:t>
            </a:r>
          </a:p>
        </p:txBody>
      </p:sp>
      <p:pic>
        <p:nvPicPr>
          <p:cNvPr id="4" name="Рисунок 3" descr="Изображение 056.tif"/>
          <p:cNvPicPr>
            <a:picLocks noChangeAspect="1"/>
          </p:cNvPicPr>
          <p:nvPr/>
        </p:nvPicPr>
        <p:blipFill>
          <a:blip r:embed="rId3"/>
          <a:srcRect/>
          <a:stretch>
            <a:fillRect/>
          </a:stretch>
        </p:blipFill>
        <p:spPr bwMode="auto">
          <a:xfrm rot="-537050">
            <a:off x="5715000" y="5214938"/>
            <a:ext cx="2316163" cy="15128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35"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style.rotation</p:attrName>
                                        </p:attrNameLst>
                                      </p:cBhvr>
                                      <p:tavLst>
                                        <p:tav tm="0">
                                          <p:val>
                                            <p:fltVal val="720"/>
                                          </p:val>
                                        </p:tav>
                                        <p:tav tm="100000">
                                          <p:val>
                                            <p:fltVal val="0"/>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anim calcmode="lin" valueType="num">
                                      <p:cBhvr>
                                        <p:cTn id="15" dur="2000" fill="hold"/>
                                        <p:tgtEl>
                                          <p:spTgt spid="4"/>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rrowheads="1"/>
          </p:cNvSpPr>
          <p:nvPr>
            <p:ph type="title"/>
          </p:nvPr>
        </p:nvSpPr>
        <p:spPr/>
        <p:txBody>
          <a:bodyPr/>
          <a:lstStyle/>
          <a:p>
            <a:pPr eaLnBrk="1" hangingPunct="1">
              <a:defRPr/>
            </a:pPr>
            <a:r>
              <a:rPr lang="ru-RU" smtClean="0"/>
              <a:t>Задание</a:t>
            </a:r>
            <a:r>
              <a:rPr lang="en-US" smtClean="0"/>
              <a:t>:</a:t>
            </a:r>
            <a:endParaRPr lang="ru-RU" smtClean="0"/>
          </a:p>
        </p:txBody>
      </p:sp>
      <p:sp>
        <p:nvSpPr>
          <p:cNvPr id="98307" name="Rectangle 3"/>
          <p:cNvSpPr>
            <a:spLocks noGrp="1" noRot="1" noChangeArrowheads="1"/>
          </p:cNvSpPr>
          <p:nvPr>
            <p:ph type="body" idx="1"/>
          </p:nvPr>
        </p:nvSpPr>
        <p:spPr/>
        <p:txBody>
          <a:bodyPr/>
          <a:lstStyle/>
          <a:p>
            <a:pPr eaLnBrk="1" hangingPunct="1">
              <a:defRPr/>
            </a:pPr>
            <a:r>
              <a:rPr lang="ru-RU" smtClean="0"/>
              <a:t>Создание листовки с призывом к населению села «Береги растения Бийского района». </a:t>
            </a:r>
          </a:p>
          <a:p>
            <a:pPr eaLnBrk="1" hangingPunct="1">
              <a:defRPr/>
            </a:pPr>
            <a:r>
              <a:rPr lang="ru-RU" smtClean="0"/>
              <a:t>Стр. 170-173 прочитать, ответить на вопросы.</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rrowheads="1"/>
          </p:cNvSpPr>
          <p:nvPr>
            <p:ph type="title"/>
          </p:nvPr>
        </p:nvSpPr>
        <p:spPr>
          <a:xfrm>
            <a:off x="2339975" y="620713"/>
            <a:ext cx="144463" cy="71437"/>
          </a:xfrm>
        </p:spPr>
        <p:txBody>
          <a:bodyPr/>
          <a:lstStyle/>
          <a:p>
            <a:pPr eaLnBrk="1" hangingPunct="1">
              <a:defRPr/>
            </a:pPr>
            <a:endParaRPr lang="ru-RU" sz="4000" smtClean="0"/>
          </a:p>
        </p:txBody>
      </p:sp>
      <p:sp>
        <p:nvSpPr>
          <p:cNvPr id="99331" name="Rectangle 3"/>
          <p:cNvSpPr>
            <a:spLocks noGrp="1" noRot="1" noChangeArrowheads="1"/>
          </p:cNvSpPr>
          <p:nvPr>
            <p:ph type="body" idx="1"/>
          </p:nvPr>
        </p:nvSpPr>
        <p:spPr>
          <a:xfrm>
            <a:off x="838200" y="765175"/>
            <a:ext cx="8007350" cy="5330825"/>
          </a:xfrm>
        </p:spPr>
        <p:txBody>
          <a:bodyPr/>
          <a:lstStyle/>
          <a:p>
            <a:pPr eaLnBrk="1" hangingPunct="1">
              <a:lnSpc>
                <a:spcPct val="90000"/>
              </a:lnSpc>
              <a:defRPr/>
            </a:pPr>
            <a:r>
              <a:rPr lang="ru-RU" sz="2800" smtClean="0"/>
              <a:t>Данная презентация создана с использованием авторских фотографий.</a:t>
            </a:r>
          </a:p>
          <a:p>
            <a:pPr eaLnBrk="1" hangingPunct="1">
              <a:lnSpc>
                <a:spcPct val="90000"/>
              </a:lnSpc>
              <a:defRPr/>
            </a:pPr>
            <a:r>
              <a:rPr lang="ru-RU" sz="2400" b="1" smtClean="0"/>
              <a:t>Фактический материал собирался в ходе исследовательской работы учащихся в период с 2003 по 2005 гг. на территории Бийского района.</a:t>
            </a:r>
          </a:p>
          <a:p>
            <a:pPr eaLnBrk="1" hangingPunct="1">
              <a:lnSpc>
                <a:spcPct val="90000"/>
              </a:lnSpc>
              <a:defRPr/>
            </a:pPr>
            <a:r>
              <a:rPr lang="ru-RU" sz="2400" b="1" smtClean="0"/>
              <a:t>Тема исследовательской работы</a:t>
            </a:r>
            <a:r>
              <a:rPr lang="en-US" sz="2400" b="1" smtClean="0"/>
              <a:t>:</a:t>
            </a:r>
            <a:r>
              <a:rPr lang="ru-RU" sz="2400" b="1" smtClean="0"/>
              <a:t> Анализ эколого-географических особенностей редких и исчезающих видов растений и проблемы их охраны в Бийском районе.</a:t>
            </a:r>
          </a:p>
          <a:p>
            <a:pPr eaLnBrk="1" hangingPunct="1">
              <a:lnSpc>
                <a:spcPct val="90000"/>
              </a:lnSpc>
              <a:defRPr/>
            </a:pPr>
            <a:endParaRPr lang="ru-RU" sz="24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адонис ве">
            <a:hlinkClick r:id="" action="ppaction://noaction" highlightClick="1"/>
          </p:cNvPr>
          <p:cNvPicPr>
            <a:picLocks noChangeAspect="1" noChangeArrowheads="1"/>
          </p:cNvPicPr>
          <p:nvPr/>
        </p:nvPicPr>
        <p:blipFill>
          <a:blip r:embed="rId2" cstate="print"/>
          <a:srcRect b="13768"/>
          <a:stretch>
            <a:fillRect/>
          </a:stretch>
        </p:blipFill>
        <p:spPr>
          <a:xfrm>
            <a:off x="1442602" y="956840"/>
            <a:ext cx="6751283" cy="4945501"/>
          </a:xfrm>
          <a:prstGeom prst="ellipse">
            <a:avLst/>
          </a:prstGeom>
          <a:ln w="28575">
            <a:solidFill>
              <a:srgbClr val="00B0F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адонис ве">
            <a:hlinkClick r:id="" action="ppaction://noaction" highlightClick="1"/>
          </p:cNvPr>
          <p:cNvPicPr>
            <a:picLocks noChangeAspect="1" noChangeArrowheads="1"/>
          </p:cNvPicPr>
          <p:nvPr/>
        </p:nvPicPr>
        <p:blipFill>
          <a:blip r:embed="rId2" cstate="print"/>
          <a:srcRect b="13768"/>
          <a:stretch>
            <a:fillRect/>
          </a:stretch>
        </p:blipFill>
        <p:spPr>
          <a:xfrm>
            <a:off x="2071670" y="1142984"/>
            <a:ext cx="6003925" cy="4021137"/>
          </a:xfrm>
          <a:prstGeom prst="ellipse">
            <a:avLst/>
          </a:prstGeom>
          <a:ln w="28575">
            <a:solidFill>
              <a:srgbClr val="00B0F0"/>
            </a:solidFill>
          </a:ln>
        </p:spPr>
      </p:pic>
      <p:sp>
        <p:nvSpPr>
          <p:cNvPr id="3" name="Прямоугольник 2"/>
          <p:cNvSpPr/>
          <p:nvPr/>
        </p:nvSpPr>
        <p:spPr>
          <a:xfrm>
            <a:off x="1060424" y="203177"/>
            <a:ext cx="6131808"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5400" b="1" spc="50" dirty="0">
                <a:ln w="11430"/>
                <a:solidFill>
                  <a:srgbClr val="00B0F0"/>
                </a:solidFill>
                <a:effectLst>
                  <a:outerShdw blurRad="76200" dist="50800" dir="5400000" algn="tl" rotWithShape="0">
                    <a:srgbClr val="000000">
                      <a:alpha val="65000"/>
                    </a:srgbClr>
                  </a:outerShdw>
                </a:effectLst>
                <a:latin typeface="+mn-lt"/>
              </a:rPr>
              <a:t>Адонис весенний</a:t>
            </a:r>
          </a:p>
        </p:txBody>
      </p:sp>
      <p:sp>
        <p:nvSpPr>
          <p:cNvPr id="4" name="Прямоугольник 3"/>
          <p:cNvSpPr/>
          <p:nvPr/>
        </p:nvSpPr>
        <p:spPr>
          <a:xfrm>
            <a:off x="0" y="1142984"/>
            <a:ext cx="1928794" cy="532453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2000" b="1" spc="50" dirty="0">
                <a:ln w="11430"/>
                <a:solidFill>
                  <a:srgbClr val="00B0F0"/>
                </a:solidFill>
                <a:effectLst>
                  <a:outerShdw blurRad="76200" dist="50800" dir="5400000" algn="tl" rotWithShape="0">
                    <a:srgbClr val="000000">
                      <a:alpha val="65000"/>
                    </a:srgbClr>
                  </a:outerShdw>
                </a:effectLst>
                <a:latin typeface="+mn-lt"/>
              </a:rPr>
              <a:t>Адонис весенний растет на суходольных и остепненных лугах, по окраинам и опушкам сосновых боров. Это растение любит почву, насыщенную влагой тающего снега и свет.</a:t>
            </a:r>
          </a:p>
        </p:txBody>
      </p:sp>
      <p:sp>
        <p:nvSpPr>
          <p:cNvPr id="5" name="Прямоугольник 4"/>
          <p:cNvSpPr/>
          <p:nvPr/>
        </p:nvSpPr>
        <p:spPr>
          <a:xfrm>
            <a:off x="1857356" y="5226784"/>
            <a:ext cx="6215106" cy="163121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2000" b="1" spc="50" dirty="0">
                <a:ln w="11430"/>
                <a:solidFill>
                  <a:srgbClr val="00B0F0"/>
                </a:solidFill>
                <a:effectLst>
                  <a:outerShdw blurRad="76200" dist="50800" dir="5400000" algn="tl" rotWithShape="0">
                    <a:srgbClr val="000000">
                      <a:alpha val="65000"/>
                    </a:srgbClr>
                  </a:outerShdw>
                </a:effectLst>
                <a:latin typeface="+mn-lt"/>
              </a:rPr>
              <a:t>При его заготовке, для его сохранения и самовозобновления, нужно осторожно срезать стебли на высоте 10-15 см, оставляя часть из них в кусте для семенного возобновления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p:txBody>
          <a:bodyPr/>
          <a:lstStyle/>
          <a:p>
            <a:pPr eaLnBrk="1" hangingPunct="1">
              <a:defRPr/>
            </a:pPr>
            <a:r>
              <a:rPr lang="ru-RU" sz="4000" smtClean="0">
                <a:solidFill>
                  <a:srgbClr val="CC0000"/>
                </a:solidFill>
                <a:latin typeface="Bodoni MT Black" pitchFamily="18" charset="0"/>
              </a:rPr>
              <a:t>Красная Книга</a:t>
            </a:r>
            <a:r>
              <a:rPr lang="ru-RU" sz="4000" smtClean="0"/>
              <a:t> </a:t>
            </a:r>
            <a:br>
              <a:rPr lang="ru-RU" sz="4000" smtClean="0"/>
            </a:br>
            <a:r>
              <a:rPr lang="ru-RU" sz="3300" smtClean="0">
                <a:hlinkClick r:id="rId2" action="ppaction://hlinksldjump"/>
              </a:rPr>
              <a:t>– это книга тревоги и предупреждения</a:t>
            </a:r>
            <a:endParaRPr lang="ru-RU" sz="3300" smtClean="0"/>
          </a:p>
        </p:txBody>
      </p:sp>
      <p:sp>
        <p:nvSpPr>
          <p:cNvPr id="62467" name="Rectangle 3" descr="Водяные капли"/>
          <p:cNvSpPr>
            <a:spLocks noGrp="1" noRot="1" noChangeArrowheads="1"/>
          </p:cNvSpPr>
          <p:nvPr>
            <p:ph type="body" idx="1"/>
          </p:nvPr>
        </p:nvSpPr>
        <p:spPr>
          <a:xfrm>
            <a:off x="468313" y="1700213"/>
            <a:ext cx="8424862" cy="4608512"/>
          </a:xfrm>
          <a:blipFill dpi="0" rotWithShape="1">
            <a:blip r:embed="rId3"/>
            <a:srcRect/>
            <a:tile tx="0" ty="0" sx="100000" sy="100000" flip="none" algn="tl"/>
          </a:blipFill>
          <a:ln>
            <a:solidFill>
              <a:schemeClr val="tx2"/>
            </a:solidFill>
          </a:ln>
        </p:spPr>
        <p:txBody>
          <a:bodyPr/>
          <a:lstStyle/>
          <a:p>
            <a:pPr eaLnBrk="1" hangingPunct="1">
              <a:lnSpc>
                <a:spcPct val="80000"/>
              </a:lnSpc>
              <a:buFont typeface="Wingdings" pitchFamily="2" charset="2"/>
              <a:buNone/>
              <a:defRPr/>
            </a:pPr>
            <a:endParaRPr lang="ru-RU" sz="2000" b="1" smtClean="0">
              <a:solidFill>
                <a:srgbClr val="CC0000"/>
              </a:solidFill>
              <a:latin typeface="Bodoni MT Black" pitchFamily="18" charset="0"/>
            </a:endParaRPr>
          </a:p>
          <a:p>
            <a:pPr eaLnBrk="1" hangingPunct="1">
              <a:lnSpc>
                <a:spcPct val="80000"/>
              </a:lnSpc>
              <a:defRPr/>
            </a:pPr>
            <a:r>
              <a:rPr lang="ru-RU" sz="2600" b="1" smtClean="0">
                <a:solidFill>
                  <a:srgbClr val="CC0000"/>
                </a:solidFill>
                <a:latin typeface="Bodoni MT Black" pitchFamily="18" charset="0"/>
              </a:rPr>
              <a:t>«Красная книга РСФСР (растения)» </a:t>
            </a:r>
          </a:p>
          <a:p>
            <a:pPr eaLnBrk="1" hangingPunct="1">
              <a:lnSpc>
                <a:spcPct val="80000"/>
              </a:lnSpc>
              <a:buFont typeface="Wingdings" pitchFamily="2" charset="2"/>
              <a:buNone/>
              <a:defRPr/>
            </a:pPr>
            <a:r>
              <a:rPr lang="ru-RU" sz="2600" b="1" smtClean="0">
                <a:solidFill>
                  <a:srgbClr val="CC0000"/>
                </a:solidFill>
                <a:latin typeface="Bodoni MT Black" pitchFamily="18" charset="0"/>
              </a:rPr>
              <a:t>    была издана в 1988 г.</a:t>
            </a:r>
          </a:p>
          <a:p>
            <a:pPr eaLnBrk="1" hangingPunct="1">
              <a:lnSpc>
                <a:spcPct val="80000"/>
              </a:lnSpc>
              <a:defRPr/>
            </a:pPr>
            <a:r>
              <a:rPr lang="ru-RU" sz="2600" b="1" smtClean="0">
                <a:solidFill>
                  <a:srgbClr val="CC0000"/>
                </a:solidFill>
                <a:latin typeface="Bodoni MT Black" pitchFamily="18" charset="0"/>
              </a:rPr>
              <a:t>«Красная книга РСФСР (животные)» - в 1985 г. </a:t>
            </a:r>
          </a:p>
          <a:p>
            <a:pPr eaLnBrk="1" hangingPunct="1">
              <a:lnSpc>
                <a:spcPct val="80000"/>
              </a:lnSpc>
              <a:buFont typeface="Wingdings" pitchFamily="2" charset="2"/>
              <a:buNone/>
              <a:defRPr/>
            </a:pPr>
            <a:r>
              <a:rPr lang="ru-RU" sz="2600" smtClean="0"/>
              <a:t>    В них включено, соответственно, 533 и 247 видов растений и животных. Созданы «Красные книги» и для многих субъектов России.</a:t>
            </a:r>
          </a:p>
          <a:p>
            <a:pPr eaLnBrk="1" hangingPunct="1">
              <a:lnSpc>
                <a:spcPct val="80000"/>
              </a:lnSpc>
              <a:defRPr/>
            </a:pPr>
            <a:r>
              <a:rPr lang="ru-RU" sz="2600" b="1" smtClean="0">
                <a:solidFill>
                  <a:srgbClr val="CC0000"/>
                </a:solidFill>
                <a:latin typeface="Bodoni MT Black" pitchFamily="18" charset="0"/>
                <a:hlinkClick r:id="rId4" action="ppaction://hlinksldjump"/>
              </a:rPr>
              <a:t>«Красная книга  Алтайского края» </a:t>
            </a:r>
            <a:r>
              <a:rPr lang="ru-RU" sz="2600" b="1" smtClean="0">
                <a:solidFill>
                  <a:srgbClr val="CC0000"/>
                </a:solidFill>
                <a:latin typeface="Bodoni MT Black" pitchFamily="18" charset="0"/>
              </a:rPr>
              <a:t>создана в 1996 г. </a:t>
            </a:r>
          </a:p>
          <a:p>
            <a:pPr eaLnBrk="1" hangingPunct="1">
              <a:lnSpc>
                <a:spcPct val="80000"/>
              </a:lnSpc>
              <a:buFont typeface="Wingdings" pitchFamily="2" charset="2"/>
              <a:buNone/>
              <a:defRPr/>
            </a:pPr>
            <a:r>
              <a:rPr lang="ru-RU" sz="2600" smtClean="0"/>
              <a:t>     Она включает 144 видов растений и 134 видов животных.</a:t>
            </a:r>
          </a:p>
          <a:p>
            <a:pPr eaLnBrk="1" hangingPunct="1">
              <a:lnSpc>
                <a:spcPct val="80000"/>
              </a:lnSpc>
              <a:defRPr/>
            </a:pPr>
            <a:r>
              <a:rPr lang="ru-RU" sz="2600" b="1" smtClean="0">
                <a:solidFill>
                  <a:srgbClr val="CC0000"/>
                </a:solidFill>
                <a:latin typeface="Bodoni MT Black" pitchFamily="18" charset="0"/>
              </a:rPr>
              <a:t>«Красная книга республики Алтай (растения)» создана в 1994 г. </a:t>
            </a:r>
          </a:p>
          <a:p>
            <a:pPr eaLnBrk="1" hangingPunct="1">
              <a:lnSpc>
                <a:spcPct val="80000"/>
              </a:lnSpc>
              <a:buFont typeface="Wingdings" pitchFamily="2" charset="2"/>
              <a:buNone/>
              <a:defRPr/>
            </a:pPr>
            <a:r>
              <a:rPr lang="ru-RU" sz="2600" smtClean="0"/>
              <a:t>     В нее включены 136 видов растений.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вб крупноц"/>
          <p:cNvPicPr>
            <a:picLocks noChangeAspect="1" noChangeArrowheads="1"/>
          </p:cNvPicPr>
          <p:nvPr/>
        </p:nvPicPr>
        <p:blipFill>
          <a:blip r:embed="rId2">
            <a:lum bright="-6000"/>
          </a:blip>
          <a:srcRect l="6917" r="3880" b="8849"/>
          <a:stretch>
            <a:fillRect/>
          </a:stretch>
        </p:blipFill>
        <p:spPr>
          <a:xfrm>
            <a:off x="2357422" y="2071678"/>
            <a:ext cx="5579704" cy="3682996"/>
          </a:xfrm>
          <a:prstGeom prst="teardrop">
            <a:avLst/>
          </a:prstGeom>
          <a:ln w="38100">
            <a:solidFill>
              <a:schemeClr val="accent2">
                <a:lumMod val="75000"/>
              </a:schemeClr>
            </a:solidFill>
          </a:ln>
          <a:effectLst/>
        </p:spPr>
      </p:pic>
      <p:sp>
        <p:nvSpPr>
          <p:cNvPr id="9" name="Прямоугольник 8"/>
          <p:cNvSpPr/>
          <p:nvPr/>
        </p:nvSpPr>
        <p:spPr>
          <a:xfrm>
            <a:off x="1643042" y="214290"/>
            <a:ext cx="6761579" cy="1323439"/>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Башмачок Крупноцветный</a:t>
            </a:r>
          </a:p>
        </p:txBody>
      </p:sp>
      <p:sp>
        <p:nvSpPr>
          <p:cNvPr id="7" name="Прямоугольник 6"/>
          <p:cNvSpPr/>
          <p:nvPr/>
        </p:nvSpPr>
        <p:spPr>
          <a:xfrm>
            <a:off x="0" y="117693"/>
            <a:ext cx="2428892" cy="6740307"/>
          </a:xfrm>
          <a:prstGeom prst="rect">
            <a:avLst/>
          </a:prstGeom>
        </p:spPr>
        <p:txBody>
          <a:bodyPr>
            <a:spAutoFit/>
          </a:bodyPr>
          <a:lstStyle/>
          <a:p>
            <a:pPr algn="ctr" fontAlgn="auto">
              <a:spcBef>
                <a:spcPts val="0"/>
              </a:spcBef>
              <a:spcAft>
                <a:spcPts val="0"/>
              </a:spcAft>
              <a:defRPr/>
            </a:pPr>
            <a:r>
              <a:rPr lang="ru-RU" b="1" spc="50" dirty="0">
                <a:ln w="3175"/>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Красота и оригинальность цветков, использование в медицине послужили причиной того, что башмачки начали истреблять с давних времен. Чтобы спасти от исчезновения оставшиеся цветки, нужно проводить выявление, учет и охрану мест обитания. В местах обильного произрастания организовать заказники и памятники природы.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Горизонтальный свиток 1"/>
          <p:cNvSpPr/>
          <p:nvPr/>
        </p:nvSpPr>
        <p:spPr>
          <a:xfrm>
            <a:off x="357188" y="928688"/>
            <a:ext cx="7500937" cy="4929187"/>
          </a:xfrm>
          <a:prstGeom prst="horizontalScroll">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3" name="Прямоугольник 2"/>
          <p:cNvSpPr/>
          <p:nvPr/>
        </p:nvSpPr>
        <p:spPr>
          <a:xfrm>
            <a:off x="1071538" y="1643050"/>
            <a:ext cx="6429420" cy="353943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«Черной травой» называют на Алтае высохшие листья башмачков и лечат ими испуг у детей. В народной медицине башмачок крупноцветный находит применение при нервных и психических заболеваниях, головной боли.</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кувшинка"/>
          <p:cNvPicPr>
            <a:picLocks noChangeAspect="1" noChangeArrowheads="1"/>
          </p:cNvPicPr>
          <p:nvPr/>
        </p:nvPicPr>
        <p:blipFill>
          <a:blip r:embed="rId2"/>
          <a:srcRect l="2176" r="3456"/>
          <a:stretch>
            <a:fillRect/>
          </a:stretch>
        </p:blipFill>
        <p:spPr>
          <a:xfrm>
            <a:off x="1142976" y="1000108"/>
            <a:ext cx="6119812" cy="4121150"/>
          </a:xfrm>
          <a:prstGeom prst="ellipse">
            <a:avLst/>
          </a:prstGeom>
          <a:ln w="28575">
            <a:solidFill>
              <a:srgbClr val="FFFF00"/>
            </a:solidFill>
          </a:ln>
          <a:effectLst>
            <a:outerShdw blurRad="190500" algn="tl" rotWithShape="0">
              <a:srgbClr val="000000">
                <a:alpha val="70000"/>
              </a:srgbClr>
            </a:outerShdw>
          </a:effectLst>
        </p:spPr>
      </p:pic>
      <p:sp>
        <p:nvSpPr>
          <p:cNvPr id="3" name="Прямоугольник 2"/>
          <p:cNvSpPr/>
          <p:nvPr/>
        </p:nvSpPr>
        <p:spPr>
          <a:xfrm>
            <a:off x="0" y="5226784"/>
            <a:ext cx="8072462" cy="1323439"/>
          </a:xfrm>
          <a:prstGeom prst="rect">
            <a:avLst/>
          </a:prstGeom>
          <a:noFill/>
        </p:spPr>
        <p:txBody>
          <a:bodyPr>
            <a:spAutoFit/>
          </a:bodyPr>
          <a:lstStyle/>
          <a:p>
            <a:pPr algn="ctr" fontAlgn="auto">
              <a:spcBef>
                <a:spcPts val="0"/>
              </a:spcBef>
              <a:spcAft>
                <a:spcPts val="0"/>
              </a:spcAft>
              <a:defRPr/>
            </a:pPr>
            <a:r>
              <a:rPr lang="ru-RU"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Кувшинка растет в прудах, старицах и медленно текущих речках.</a:t>
            </a:r>
          </a:p>
          <a:p>
            <a:pPr algn="ctr" fontAlgn="auto">
              <a:spcBef>
                <a:spcPts val="0"/>
              </a:spcBef>
              <a:spcAft>
                <a:spcPts val="0"/>
              </a:spcAft>
              <a:defRPr/>
            </a:pPr>
            <a:r>
              <a:rPr lang="ru-RU"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К исчезновению вида ведут – высыхание и загрязнение водоемов, сбор корневищ для лекарственных средств. Нужно установить контроль над состоянием популяции.</a:t>
            </a:r>
          </a:p>
        </p:txBody>
      </p:sp>
      <p:sp>
        <p:nvSpPr>
          <p:cNvPr id="5" name="Прямоугольник 4"/>
          <p:cNvSpPr/>
          <p:nvPr/>
        </p:nvSpPr>
        <p:spPr>
          <a:xfrm>
            <a:off x="-428660" y="142852"/>
            <a:ext cx="9001156" cy="738664"/>
          </a:xfrm>
          <a:prstGeom prst="rect">
            <a:avLst/>
          </a:prstGeom>
          <a:noFill/>
        </p:spPr>
        <p:txBody>
          <a:bodyPr>
            <a:spAutoFit/>
          </a:bodyPr>
          <a:lstStyle/>
          <a:p>
            <a:pPr algn="ctr" fontAlgn="auto">
              <a:spcBef>
                <a:spcPts val="0"/>
              </a:spcBef>
              <a:spcAft>
                <a:spcPts val="0"/>
              </a:spcAft>
              <a:defRPr/>
            </a:pPr>
            <a:r>
              <a:rPr lang="ru-RU" sz="415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Кувшинка чисто-белая (лилия)</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арелка">
  <a:themeElements>
    <a:clrScheme name="Тарелка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fontScheme name="Тарелка">
      <a:majorFont>
        <a:latin typeface="Arial"/>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арелка 1">
        <a:dk1>
          <a:srgbClr val="660000"/>
        </a:dk1>
        <a:lt1>
          <a:srgbClr val="FFFFFF"/>
        </a:lt1>
        <a:dk2>
          <a:srgbClr val="A80000"/>
        </a:dk2>
        <a:lt2>
          <a:srgbClr val="FFFF99"/>
        </a:lt2>
        <a:accent1>
          <a:srgbClr val="FF6600"/>
        </a:accent1>
        <a:accent2>
          <a:srgbClr val="6A0000"/>
        </a:accent2>
        <a:accent3>
          <a:srgbClr val="D1AAAA"/>
        </a:accent3>
        <a:accent4>
          <a:srgbClr val="DADADA"/>
        </a:accent4>
        <a:accent5>
          <a:srgbClr val="FFB8AA"/>
        </a:accent5>
        <a:accent6>
          <a:srgbClr val="5F00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
      <a:clrScheme name="Тарелка 2">
        <a:dk1>
          <a:srgbClr val="6A4700"/>
        </a:dk1>
        <a:lt1>
          <a:srgbClr val="FFFFFF"/>
        </a:lt1>
        <a:dk2>
          <a:srgbClr val="522900"/>
        </a:dk2>
        <a:lt2>
          <a:srgbClr val="FFFF99"/>
        </a:lt2>
        <a:accent1>
          <a:srgbClr val="CC9900"/>
        </a:accent1>
        <a:accent2>
          <a:srgbClr val="9C7300"/>
        </a:accent2>
        <a:accent3>
          <a:srgbClr val="B3ACAA"/>
        </a:accent3>
        <a:accent4>
          <a:srgbClr val="DADADA"/>
        </a:accent4>
        <a:accent5>
          <a:srgbClr val="E2CAAA"/>
        </a:accent5>
        <a:accent6>
          <a:srgbClr val="8D6800"/>
        </a:accent6>
        <a:hlink>
          <a:srgbClr val="FF9900"/>
        </a:hlink>
        <a:folHlink>
          <a:srgbClr val="FFFF66"/>
        </a:folHlink>
      </a:clrScheme>
      <a:clrMap bg1="dk2" tx1="lt1" bg2="dk1" tx2="lt2" accent1="accent1" accent2="accent2" accent3="accent3" accent4="accent4" accent5="accent5" accent6="accent6" hlink="hlink" folHlink="folHlink"/>
    </a:extraClrScheme>
    <a:extraClrScheme>
      <a:clrScheme name="Тарелка 3">
        <a:dk1>
          <a:srgbClr val="495630"/>
        </a:dk1>
        <a:lt1>
          <a:srgbClr val="FFFFCC"/>
        </a:lt1>
        <a:dk2>
          <a:srgbClr val="2D361C"/>
        </a:dk2>
        <a:lt2>
          <a:srgbClr val="BAD38D"/>
        </a:lt2>
        <a:accent1>
          <a:srgbClr val="68803E"/>
        </a:accent1>
        <a:accent2>
          <a:srgbClr val="556636"/>
        </a:accent2>
        <a:accent3>
          <a:srgbClr val="ADAEAB"/>
        </a:accent3>
        <a:accent4>
          <a:srgbClr val="DADAAE"/>
        </a:accent4>
        <a:accent5>
          <a:srgbClr val="B9C0AF"/>
        </a:accent5>
        <a:accent6>
          <a:srgbClr val="4C5C30"/>
        </a:accent6>
        <a:hlink>
          <a:srgbClr val="339933"/>
        </a:hlink>
        <a:folHlink>
          <a:srgbClr val="D9D400"/>
        </a:folHlink>
      </a:clrScheme>
      <a:clrMap bg1="dk2" tx1="lt1" bg2="dk1" tx2="lt2" accent1="accent1" accent2="accent2" accent3="accent3" accent4="accent4" accent5="accent5" accent6="accent6" hlink="hlink" folHlink="folHlink"/>
    </a:extraClrScheme>
    <a:extraClrScheme>
      <a:clrScheme name="Тарелка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clrMap bg1="dk2" tx1="lt1" bg2="dk1" tx2="lt2" accent1="accent1" accent2="accent2" accent3="accent3" accent4="accent4" accent5="accent5" accent6="accent6" hlink="hlink" folHlink="folHlink"/>
    </a:extraClrScheme>
    <a:extraClrScheme>
      <a:clrScheme name="Тарелка 5">
        <a:dk1>
          <a:srgbClr val="006664"/>
        </a:dk1>
        <a:lt1>
          <a:srgbClr val="FFFFFF"/>
        </a:lt1>
        <a:dk2>
          <a:srgbClr val="00908D"/>
        </a:dk2>
        <a:lt2>
          <a:srgbClr val="ADE5CD"/>
        </a:lt2>
        <a:accent1>
          <a:srgbClr val="00CCFF"/>
        </a:accent1>
        <a:accent2>
          <a:srgbClr val="006666"/>
        </a:accent2>
        <a:accent3>
          <a:srgbClr val="AAC6C5"/>
        </a:accent3>
        <a:accent4>
          <a:srgbClr val="DADADA"/>
        </a:accent4>
        <a:accent5>
          <a:srgbClr val="AAE2FF"/>
        </a:accent5>
        <a:accent6>
          <a:srgbClr val="005C5C"/>
        </a:accent6>
        <a:hlink>
          <a:srgbClr val="6DD8DB"/>
        </a:hlink>
        <a:folHlink>
          <a:srgbClr val="C5E2FF"/>
        </a:folHlink>
      </a:clrScheme>
      <a:clrMap bg1="dk2" tx1="lt1" bg2="dk1" tx2="lt2" accent1="accent1" accent2="accent2" accent3="accent3" accent4="accent4" accent5="accent5" accent6="accent6" hlink="hlink" folHlink="folHlink"/>
    </a:extraClrScheme>
    <a:extraClrScheme>
      <a:clrScheme name="Тарелка 6">
        <a:dk1>
          <a:srgbClr val="000000"/>
        </a:dk1>
        <a:lt1>
          <a:srgbClr val="DDDCC5"/>
        </a:lt1>
        <a:dk2>
          <a:srgbClr val="000000"/>
        </a:dk2>
        <a:lt2>
          <a:srgbClr val="B9B695"/>
        </a:lt2>
        <a:accent1>
          <a:srgbClr val="EAEBE9"/>
        </a:accent1>
        <a:accent2>
          <a:srgbClr val="BFBFAB"/>
        </a:accent2>
        <a:accent3>
          <a:srgbClr val="EBEBDF"/>
        </a:accent3>
        <a:accent4>
          <a:srgbClr val="000000"/>
        </a:accent4>
        <a:accent5>
          <a:srgbClr val="F3F3F2"/>
        </a:accent5>
        <a:accent6>
          <a:srgbClr val="ADAD9B"/>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Тарелка 7">
        <a:dk1>
          <a:srgbClr val="000000"/>
        </a:dk1>
        <a:lt1>
          <a:srgbClr val="FFFFFF"/>
        </a:lt1>
        <a:dk2>
          <a:srgbClr val="000000"/>
        </a:dk2>
        <a:lt2>
          <a:srgbClr val="B2B2B2"/>
        </a:lt2>
        <a:accent1>
          <a:srgbClr val="336699"/>
        </a:accent1>
        <a:accent2>
          <a:srgbClr val="5F5F5F"/>
        </a:accent2>
        <a:accent3>
          <a:srgbClr val="AAAAAA"/>
        </a:accent3>
        <a:accent4>
          <a:srgbClr val="DADADA"/>
        </a:accent4>
        <a:accent5>
          <a:srgbClr val="ADB8CA"/>
        </a:accent5>
        <a:accent6>
          <a:srgbClr val="555555"/>
        </a:accent6>
        <a:hlink>
          <a:srgbClr val="BBE5FF"/>
        </a:hlink>
        <a:folHlink>
          <a:srgbClr val="B6B3E1"/>
        </a:folHlink>
      </a:clrScheme>
      <a:clrMap bg1="dk2" tx1="lt1" bg2="dk1" tx2="lt2" accent1="accent1" accent2="accent2" accent3="accent3" accent4="accent4" accent5="accent5" accent6="accent6" hlink="hlink" folHlink="folHlink"/>
    </a:extraClrScheme>
    <a:extraClrScheme>
      <a:clrScheme name="Тарелка 8">
        <a:dk1>
          <a:srgbClr val="000090"/>
        </a:dk1>
        <a:lt1>
          <a:srgbClr val="EAEAEA"/>
        </a:lt1>
        <a:dk2>
          <a:srgbClr val="3A3AB2"/>
        </a:dk2>
        <a:lt2>
          <a:srgbClr val="CAD4DC"/>
        </a:lt2>
        <a:accent1>
          <a:srgbClr val="3974AF"/>
        </a:accent1>
        <a:accent2>
          <a:srgbClr val="232369"/>
        </a:accent2>
        <a:accent3>
          <a:srgbClr val="AEAED5"/>
        </a:accent3>
        <a:accent4>
          <a:srgbClr val="C8C8C8"/>
        </a:accent4>
        <a:accent5>
          <a:srgbClr val="AEBCD4"/>
        </a:accent5>
        <a:accent6>
          <a:srgbClr val="1F1F5E"/>
        </a:accent6>
        <a:hlink>
          <a:srgbClr val="00CCFF"/>
        </a:hlink>
        <a:folHlink>
          <a:srgbClr val="6699FF"/>
        </a:folHlink>
      </a:clrScheme>
      <a:clrMap bg1="dk2" tx1="lt1" bg2="dk1" tx2="lt2" accent1="accent1" accent2="accent2" accent3="accent3" accent4="accent4" accent5="accent5" accent6="accent6" hlink="hlink" folHlink="folHlink"/>
    </a:extraClrScheme>
    <a:extraClrScheme>
      <a:clrScheme name="Тарелка 9">
        <a:dk1>
          <a:srgbClr val="9C9C9C"/>
        </a:dk1>
        <a:lt1>
          <a:srgbClr val="FFFFFF"/>
        </a:lt1>
        <a:dk2>
          <a:srgbClr val="8696CA"/>
        </a:dk2>
        <a:lt2>
          <a:srgbClr val="FFFFFF"/>
        </a:lt2>
        <a:accent1>
          <a:srgbClr val="97D1D5"/>
        </a:accent1>
        <a:accent2>
          <a:srgbClr val="666699"/>
        </a:accent2>
        <a:accent3>
          <a:srgbClr val="C3C9E1"/>
        </a:accent3>
        <a:accent4>
          <a:srgbClr val="DADADA"/>
        </a:accent4>
        <a:accent5>
          <a:srgbClr val="C9E5E7"/>
        </a:accent5>
        <a:accent6>
          <a:srgbClr val="5C5C8A"/>
        </a:accent6>
        <a:hlink>
          <a:srgbClr val="0000FF"/>
        </a:hlink>
        <a:folHlink>
          <a:srgbClr val="00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рава">
  <a:themeElements>
    <a:clrScheme name="Трава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Трава">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рава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Трава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Трава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Трава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Трава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Трава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Трава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Трава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Slit</Template>
  <TotalTime>121</TotalTime>
  <Words>1339</Words>
  <Application>Microsoft Office PowerPoint</Application>
  <PresentationFormat>Экран (4:3)</PresentationFormat>
  <Paragraphs>102</Paragraphs>
  <Slides>36</Slides>
  <Notes>0</Notes>
  <HiddenSlides>0</HiddenSlides>
  <MMClips>1</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36</vt:i4>
      </vt:variant>
    </vt:vector>
  </HeadingPairs>
  <TitlesOfParts>
    <vt:vector size="45" baseType="lpstr">
      <vt:lpstr>Tahoma</vt:lpstr>
      <vt:lpstr>Arial</vt:lpstr>
      <vt:lpstr>Verdana</vt:lpstr>
      <vt:lpstr>Wingdings</vt:lpstr>
      <vt:lpstr>Calibri</vt:lpstr>
      <vt:lpstr>Arial Black</vt:lpstr>
      <vt:lpstr>Bodoni MT Black</vt:lpstr>
      <vt:lpstr>Тарелка</vt:lpstr>
      <vt:lpstr>Трава</vt:lpstr>
      <vt:lpstr>Слайд 1</vt:lpstr>
      <vt:lpstr>Слайд 2</vt:lpstr>
      <vt:lpstr>Слайд 3</vt:lpstr>
      <vt:lpstr>Слайд 4</vt:lpstr>
      <vt:lpstr>Слайд 5</vt:lpstr>
      <vt:lpstr>Красная Книга  – это книга тревоги и предупреждения</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Редкие и исчезающие растения Алтайского края</vt:lpstr>
      <vt:lpstr>Угадай растение</vt:lpstr>
      <vt:lpstr>Угадай растение</vt:lpstr>
      <vt:lpstr>Угадай растение</vt:lpstr>
      <vt:lpstr>Слайд 34</vt:lpstr>
      <vt:lpstr>Задание:</vt:lpstr>
      <vt:lpstr>Слайд 36</vt:lpstr>
    </vt:vector>
  </TitlesOfParts>
  <Company>Москва</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Александра</dc:creator>
  <cp:lastModifiedBy>admin</cp:lastModifiedBy>
  <cp:revision>8</cp:revision>
  <dcterms:created xsi:type="dcterms:W3CDTF">2009-11-16T14:48:44Z</dcterms:created>
  <dcterms:modified xsi:type="dcterms:W3CDTF">2011-01-24T08:55:33Z</dcterms:modified>
</cp:coreProperties>
</file>