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2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9" r:id="rId9"/>
    <p:sldId id="270" r:id="rId10"/>
    <p:sldId id="315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3" r:id="rId22"/>
    <p:sldId id="281" r:id="rId23"/>
    <p:sldId id="282" r:id="rId24"/>
    <p:sldId id="284" r:id="rId25"/>
    <p:sldId id="285" r:id="rId26"/>
    <p:sldId id="286" r:id="rId27"/>
    <p:sldId id="311" r:id="rId28"/>
    <p:sldId id="287" r:id="rId29"/>
    <p:sldId id="309" r:id="rId30"/>
    <p:sldId id="310" r:id="rId31"/>
    <p:sldId id="312" r:id="rId32"/>
    <p:sldId id="307" r:id="rId33"/>
    <p:sldId id="304" r:id="rId34"/>
    <p:sldId id="314" r:id="rId35"/>
    <p:sldId id="317" r:id="rId36"/>
    <p:sldId id="289" r:id="rId37"/>
    <p:sldId id="290" r:id="rId38"/>
    <p:sldId id="291" r:id="rId39"/>
    <p:sldId id="292" r:id="rId40"/>
    <p:sldId id="293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18" r:id="rId49"/>
  </p:sldIdLst>
  <p:sldSz cx="9144000" cy="6858000" type="screen4x3"/>
  <p:notesSz cx="6858000" cy="9144000"/>
  <p:embeddedFontLst>
    <p:embeddedFont>
      <p:font typeface="Wingdings 2" pitchFamily="18" charset="2"/>
      <p:regular r:id="rId51"/>
    </p:embeddedFont>
    <p:embeddedFont>
      <p:font typeface="Book Antiqua" pitchFamily="18" charset="0"/>
      <p:regular r:id="rId52"/>
      <p:bold r:id="rId53"/>
      <p:italic r:id="rId54"/>
      <p:boldItalic r:id="rId55"/>
    </p:embeddedFont>
    <p:embeddedFont>
      <p:font typeface="Arial Black" pitchFamily="34" charset="0"/>
      <p:bold r:id="rId56"/>
    </p:embeddedFont>
    <p:embeddedFont>
      <p:font typeface="Garamond" pitchFamily="18" charset="0"/>
      <p:regular r:id="rId57"/>
      <p:bold r:id="rId58"/>
      <p:italic r:id="rId59"/>
    </p:embeddedFont>
    <p:embeddedFont>
      <p:font typeface="Impact" pitchFamily="34" charset="0"/>
      <p:regular r:id="rId60"/>
    </p:embeddedFont>
    <p:embeddedFont>
      <p:font typeface="Comic Sans MS" pitchFamily="66" charset="0"/>
      <p:regular r:id="rId61"/>
      <p:bold r:id="rId62"/>
    </p:embeddedFont>
    <p:embeddedFont>
      <p:font typeface="Monotype Corsiva" pitchFamily="66" charset="0"/>
      <p:italic r:id="rId63"/>
    </p:embeddedFont>
    <p:embeddedFont>
      <p:font typeface="Calibri" pitchFamily="34" charset="0"/>
      <p:regular r:id="rId64"/>
      <p:bold r:id="rId65"/>
      <p:italic r:id="rId66"/>
      <p:boldItalic r:id="rId67"/>
    </p:embeddedFont>
    <p:embeddedFont>
      <p:font typeface="Wingdings 3" pitchFamily="18" charset="2"/>
      <p:regular r:id="rId6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CC00"/>
    <a:srgbClr val="00FF00"/>
    <a:srgbClr val="932D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3" autoAdjust="0"/>
    <p:restoredTop sz="94660"/>
  </p:normalViewPr>
  <p:slideViewPr>
    <p:cSldViewPr>
      <p:cViewPr varScale="1">
        <p:scale>
          <a:sx n="104" d="100"/>
          <a:sy n="104" d="100"/>
        </p:scale>
        <p:origin x="-1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openxmlformats.org/officeDocument/2006/relationships/font" Target="fonts/font18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61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DC9653-C313-4511-9877-6084C74240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BA52B1-92D8-4243-909C-5222C06D9BCE}">
      <dgm:prSet phldrT="[Текст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If you run after two hares, you catch neither.</a:t>
          </a:r>
          <a:endParaRPr lang="ru-RU" dirty="0">
            <a:solidFill>
              <a:srgbClr val="C00000"/>
            </a:solidFill>
          </a:endParaRPr>
        </a:p>
      </dgm:t>
    </dgm:pt>
    <dgm:pt modelId="{4369BDFD-42CB-43F3-A741-8C65786DBC9E}" type="parTrans" cxnId="{88CE4B8F-D6A8-4E59-BDB6-27C040B0D21D}">
      <dgm:prSet/>
      <dgm:spPr/>
      <dgm:t>
        <a:bodyPr/>
        <a:lstStyle/>
        <a:p>
          <a:endParaRPr lang="ru-RU"/>
        </a:p>
      </dgm:t>
    </dgm:pt>
    <dgm:pt modelId="{594BC509-7C1A-4052-9937-852CA0F56116}" type="sibTrans" cxnId="{88CE4B8F-D6A8-4E59-BDB6-27C040B0D21D}">
      <dgm:prSet/>
      <dgm:spPr/>
      <dgm:t>
        <a:bodyPr/>
        <a:lstStyle/>
        <a:p>
          <a:endParaRPr lang="ru-RU"/>
        </a:p>
      </dgm:t>
    </dgm:pt>
    <dgm:pt modelId="{7C41012A-1F33-4177-93A7-8F960FF81B9B}" type="pres">
      <dgm:prSet presAssocID="{A4DC9653-C313-4511-9877-6084C74240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0475AB-379F-4811-B426-199EACDB709E}" type="pres">
      <dgm:prSet presAssocID="{8CBA52B1-92D8-4243-909C-5222C06D9BC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3EEBDD-43BB-4E8A-87A6-10BBBC3CF933}" type="presOf" srcId="{A4DC9653-C313-4511-9877-6084C7424015}" destId="{7C41012A-1F33-4177-93A7-8F960FF81B9B}" srcOrd="0" destOrd="0" presId="urn:microsoft.com/office/officeart/2005/8/layout/vList2"/>
    <dgm:cxn modelId="{88CE4B8F-D6A8-4E59-BDB6-27C040B0D21D}" srcId="{A4DC9653-C313-4511-9877-6084C7424015}" destId="{8CBA52B1-92D8-4243-909C-5222C06D9BCE}" srcOrd="0" destOrd="0" parTransId="{4369BDFD-42CB-43F3-A741-8C65786DBC9E}" sibTransId="{594BC509-7C1A-4052-9937-852CA0F56116}"/>
    <dgm:cxn modelId="{F286F809-D019-4D3C-A853-B72F224AE628}" type="presOf" srcId="{8CBA52B1-92D8-4243-909C-5222C06D9BCE}" destId="{800475AB-379F-4811-B426-199EACDB709E}" srcOrd="0" destOrd="0" presId="urn:microsoft.com/office/officeart/2005/8/layout/vList2"/>
    <dgm:cxn modelId="{18D8F9BC-8061-4827-8914-AAE187AA93CD}" type="presParOf" srcId="{7C41012A-1F33-4177-93A7-8F960FF81B9B}" destId="{800475AB-379F-4811-B426-199EACDB70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DC9653-C313-4511-9877-6084C74240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BA52B1-92D8-4243-909C-5222C06D9BCE}">
      <dgm:prSet phldrT="[Текст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To sell the bear’s skin before one caught the bear.</a:t>
          </a:r>
          <a:endParaRPr lang="ru-RU" dirty="0">
            <a:solidFill>
              <a:srgbClr val="C00000"/>
            </a:solidFill>
          </a:endParaRPr>
        </a:p>
      </dgm:t>
    </dgm:pt>
    <dgm:pt modelId="{4369BDFD-42CB-43F3-A741-8C65786DBC9E}" type="parTrans" cxnId="{88CE4B8F-D6A8-4E59-BDB6-27C040B0D21D}">
      <dgm:prSet/>
      <dgm:spPr/>
      <dgm:t>
        <a:bodyPr/>
        <a:lstStyle/>
        <a:p>
          <a:endParaRPr lang="ru-RU"/>
        </a:p>
      </dgm:t>
    </dgm:pt>
    <dgm:pt modelId="{594BC509-7C1A-4052-9937-852CA0F56116}" type="sibTrans" cxnId="{88CE4B8F-D6A8-4E59-BDB6-27C040B0D21D}">
      <dgm:prSet/>
      <dgm:spPr/>
      <dgm:t>
        <a:bodyPr/>
        <a:lstStyle/>
        <a:p>
          <a:endParaRPr lang="ru-RU"/>
        </a:p>
      </dgm:t>
    </dgm:pt>
    <dgm:pt modelId="{7C41012A-1F33-4177-93A7-8F960FF81B9B}" type="pres">
      <dgm:prSet presAssocID="{A4DC9653-C313-4511-9877-6084C74240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0475AB-379F-4811-B426-199EACDB709E}" type="pres">
      <dgm:prSet presAssocID="{8CBA52B1-92D8-4243-909C-5222C06D9BCE}" presName="parentText" presStyleLbl="node1" presStyleIdx="0" presStyleCnt="1" custLinFactY="-27026" custLinFactNeighborX="31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CE4B8F-D6A8-4E59-BDB6-27C040B0D21D}" srcId="{A4DC9653-C313-4511-9877-6084C7424015}" destId="{8CBA52B1-92D8-4243-909C-5222C06D9BCE}" srcOrd="0" destOrd="0" parTransId="{4369BDFD-42CB-43F3-A741-8C65786DBC9E}" sibTransId="{594BC509-7C1A-4052-9937-852CA0F56116}"/>
    <dgm:cxn modelId="{C23D8D7D-DD3D-474A-B6D9-BDBBF0452B2E}" type="presOf" srcId="{A4DC9653-C313-4511-9877-6084C7424015}" destId="{7C41012A-1F33-4177-93A7-8F960FF81B9B}" srcOrd="0" destOrd="0" presId="urn:microsoft.com/office/officeart/2005/8/layout/vList2"/>
    <dgm:cxn modelId="{040F2C2E-E770-4F54-B263-81A3F635834B}" type="presOf" srcId="{8CBA52B1-92D8-4243-909C-5222C06D9BCE}" destId="{800475AB-379F-4811-B426-199EACDB709E}" srcOrd="0" destOrd="0" presId="urn:microsoft.com/office/officeart/2005/8/layout/vList2"/>
    <dgm:cxn modelId="{FC210FEF-9CD9-4781-B766-686FA19508FB}" type="presParOf" srcId="{7C41012A-1F33-4177-93A7-8F960FF81B9B}" destId="{800475AB-379F-4811-B426-199EACDB70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DC9653-C313-4511-9877-6084C74240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BA52B1-92D8-4243-909C-5222C06D9BCE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За двумя зайцами погонишься – ни одного не поймаешь.</a:t>
          </a:r>
          <a:endParaRPr lang="ru-RU" dirty="0"/>
        </a:p>
      </dgm:t>
    </dgm:pt>
    <dgm:pt modelId="{4369BDFD-42CB-43F3-A741-8C65786DBC9E}" type="parTrans" cxnId="{88CE4B8F-D6A8-4E59-BDB6-27C040B0D21D}">
      <dgm:prSet/>
      <dgm:spPr/>
      <dgm:t>
        <a:bodyPr/>
        <a:lstStyle/>
        <a:p>
          <a:endParaRPr lang="ru-RU"/>
        </a:p>
      </dgm:t>
    </dgm:pt>
    <dgm:pt modelId="{594BC509-7C1A-4052-9937-852CA0F56116}" type="sibTrans" cxnId="{88CE4B8F-D6A8-4E59-BDB6-27C040B0D21D}">
      <dgm:prSet/>
      <dgm:spPr/>
      <dgm:t>
        <a:bodyPr/>
        <a:lstStyle/>
        <a:p>
          <a:endParaRPr lang="ru-RU"/>
        </a:p>
      </dgm:t>
    </dgm:pt>
    <dgm:pt modelId="{7C41012A-1F33-4177-93A7-8F960FF81B9B}" type="pres">
      <dgm:prSet presAssocID="{A4DC9653-C313-4511-9877-6084C74240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0475AB-379F-4811-B426-199EACDB709E}" type="pres">
      <dgm:prSet presAssocID="{8CBA52B1-92D8-4243-909C-5222C06D9BC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CE4B8F-D6A8-4E59-BDB6-27C040B0D21D}" srcId="{A4DC9653-C313-4511-9877-6084C7424015}" destId="{8CBA52B1-92D8-4243-909C-5222C06D9BCE}" srcOrd="0" destOrd="0" parTransId="{4369BDFD-42CB-43F3-A741-8C65786DBC9E}" sibTransId="{594BC509-7C1A-4052-9937-852CA0F56116}"/>
    <dgm:cxn modelId="{82CC524D-9030-4CD7-B707-BE31FF250D5F}" type="presOf" srcId="{8CBA52B1-92D8-4243-909C-5222C06D9BCE}" destId="{800475AB-379F-4811-B426-199EACDB709E}" srcOrd="0" destOrd="0" presId="urn:microsoft.com/office/officeart/2005/8/layout/vList2"/>
    <dgm:cxn modelId="{36F638A7-F979-423D-A352-04240BD1FFB1}" type="presOf" srcId="{A4DC9653-C313-4511-9877-6084C7424015}" destId="{7C41012A-1F33-4177-93A7-8F960FF81B9B}" srcOrd="0" destOrd="0" presId="urn:microsoft.com/office/officeart/2005/8/layout/vList2"/>
    <dgm:cxn modelId="{D4A21156-98B7-44C6-8896-072FE1CE09A5}" type="presParOf" srcId="{7C41012A-1F33-4177-93A7-8F960FF81B9B}" destId="{800475AB-379F-4811-B426-199EACDB70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DC9653-C313-4511-9877-6084C74240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BA52B1-92D8-4243-909C-5222C06D9BCE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Делить шкуру неубитого медведя.</a:t>
          </a:r>
          <a:endParaRPr lang="ru-RU" dirty="0"/>
        </a:p>
      </dgm:t>
    </dgm:pt>
    <dgm:pt modelId="{4369BDFD-42CB-43F3-A741-8C65786DBC9E}" type="parTrans" cxnId="{88CE4B8F-D6A8-4E59-BDB6-27C040B0D21D}">
      <dgm:prSet/>
      <dgm:spPr/>
      <dgm:t>
        <a:bodyPr/>
        <a:lstStyle/>
        <a:p>
          <a:endParaRPr lang="ru-RU"/>
        </a:p>
      </dgm:t>
    </dgm:pt>
    <dgm:pt modelId="{594BC509-7C1A-4052-9937-852CA0F56116}" type="sibTrans" cxnId="{88CE4B8F-D6A8-4E59-BDB6-27C040B0D21D}">
      <dgm:prSet/>
      <dgm:spPr/>
      <dgm:t>
        <a:bodyPr/>
        <a:lstStyle/>
        <a:p>
          <a:endParaRPr lang="ru-RU"/>
        </a:p>
      </dgm:t>
    </dgm:pt>
    <dgm:pt modelId="{7C41012A-1F33-4177-93A7-8F960FF81B9B}" type="pres">
      <dgm:prSet presAssocID="{A4DC9653-C313-4511-9877-6084C74240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0475AB-379F-4811-B426-199EACDB709E}" type="pres">
      <dgm:prSet presAssocID="{8CBA52B1-92D8-4243-909C-5222C06D9BC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B2F54E-44E1-4285-B167-E5C257C1DC34}" type="presOf" srcId="{8CBA52B1-92D8-4243-909C-5222C06D9BCE}" destId="{800475AB-379F-4811-B426-199EACDB709E}" srcOrd="0" destOrd="0" presId="urn:microsoft.com/office/officeart/2005/8/layout/vList2"/>
    <dgm:cxn modelId="{BB5FFBA6-EB99-4558-BAA5-8B51245AE9F4}" type="presOf" srcId="{A4DC9653-C313-4511-9877-6084C7424015}" destId="{7C41012A-1F33-4177-93A7-8F960FF81B9B}" srcOrd="0" destOrd="0" presId="urn:microsoft.com/office/officeart/2005/8/layout/vList2"/>
    <dgm:cxn modelId="{88CE4B8F-D6A8-4E59-BDB6-27C040B0D21D}" srcId="{A4DC9653-C313-4511-9877-6084C7424015}" destId="{8CBA52B1-92D8-4243-909C-5222C06D9BCE}" srcOrd="0" destOrd="0" parTransId="{4369BDFD-42CB-43F3-A741-8C65786DBC9E}" sibTransId="{594BC509-7C1A-4052-9937-852CA0F56116}"/>
    <dgm:cxn modelId="{D504835E-844F-4F51-8388-8D6E660D7775}" type="presParOf" srcId="{7C41012A-1F33-4177-93A7-8F960FF81B9B}" destId="{800475AB-379F-4811-B426-199EACDB70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DC9653-C313-4511-9877-6084C74240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BA52B1-92D8-4243-909C-5222C06D9BCE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Любопытной Варваре на базаре нос оторвали.</a:t>
          </a:r>
          <a:endParaRPr lang="ru-RU" dirty="0"/>
        </a:p>
      </dgm:t>
    </dgm:pt>
    <dgm:pt modelId="{4369BDFD-42CB-43F3-A741-8C65786DBC9E}" type="parTrans" cxnId="{88CE4B8F-D6A8-4E59-BDB6-27C040B0D21D}">
      <dgm:prSet/>
      <dgm:spPr/>
      <dgm:t>
        <a:bodyPr/>
        <a:lstStyle/>
        <a:p>
          <a:endParaRPr lang="ru-RU"/>
        </a:p>
      </dgm:t>
    </dgm:pt>
    <dgm:pt modelId="{594BC509-7C1A-4052-9937-852CA0F56116}" type="sibTrans" cxnId="{88CE4B8F-D6A8-4E59-BDB6-27C040B0D21D}">
      <dgm:prSet/>
      <dgm:spPr/>
      <dgm:t>
        <a:bodyPr/>
        <a:lstStyle/>
        <a:p>
          <a:endParaRPr lang="ru-RU"/>
        </a:p>
      </dgm:t>
    </dgm:pt>
    <dgm:pt modelId="{7C41012A-1F33-4177-93A7-8F960FF81B9B}" type="pres">
      <dgm:prSet presAssocID="{A4DC9653-C313-4511-9877-6084C74240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0475AB-379F-4811-B426-199EACDB709E}" type="pres">
      <dgm:prSet presAssocID="{8CBA52B1-92D8-4243-909C-5222C06D9BC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67EA2B-3180-4085-B07F-2E9E773A57E8}" type="presOf" srcId="{A4DC9653-C313-4511-9877-6084C7424015}" destId="{7C41012A-1F33-4177-93A7-8F960FF81B9B}" srcOrd="0" destOrd="0" presId="urn:microsoft.com/office/officeart/2005/8/layout/vList2"/>
    <dgm:cxn modelId="{ACA83159-872F-4ADB-BDBC-12B0B560E18A}" type="presOf" srcId="{8CBA52B1-92D8-4243-909C-5222C06D9BCE}" destId="{800475AB-379F-4811-B426-199EACDB709E}" srcOrd="0" destOrd="0" presId="urn:microsoft.com/office/officeart/2005/8/layout/vList2"/>
    <dgm:cxn modelId="{88CE4B8F-D6A8-4E59-BDB6-27C040B0D21D}" srcId="{A4DC9653-C313-4511-9877-6084C7424015}" destId="{8CBA52B1-92D8-4243-909C-5222C06D9BCE}" srcOrd="0" destOrd="0" parTransId="{4369BDFD-42CB-43F3-A741-8C65786DBC9E}" sibTransId="{594BC509-7C1A-4052-9937-852CA0F56116}"/>
    <dgm:cxn modelId="{89FAD4AA-213B-4358-86B5-5E7246EA9A3A}" type="presParOf" srcId="{7C41012A-1F33-4177-93A7-8F960FF81B9B}" destId="{800475AB-379F-4811-B426-199EACDB70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DC9653-C313-4511-9877-6084C74240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BA52B1-92D8-4243-909C-5222C06D9BCE}">
      <dgm:prSet phldrT="[Текст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Curiosity killed a cat</a:t>
          </a:r>
          <a:r>
            <a:rPr lang="ru-RU" dirty="0" smtClean="0">
              <a:solidFill>
                <a:srgbClr val="C00000"/>
              </a:solidFill>
            </a:rPr>
            <a:t>.</a:t>
          </a:r>
          <a:endParaRPr lang="ru-RU" dirty="0">
            <a:solidFill>
              <a:srgbClr val="C00000"/>
            </a:solidFill>
          </a:endParaRPr>
        </a:p>
      </dgm:t>
    </dgm:pt>
    <dgm:pt modelId="{4369BDFD-42CB-43F3-A741-8C65786DBC9E}" type="parTrans" cxnId="{88CE4B8F-D6A8-4E59-BDB6-27C040B0D21D}">
      <dgm:prSet/>
      <dgm:spPr/>
      <dgm:t>
        <a:bodyPr/>
        <a:lstStyle/>
        <a:p>
          <a:endParaRPr lang="ru-RU"/>
        </a:p>
      </dgm:t>
    </dgm:pt>
    <dgm:pt modelId="{594BC509-7C1A-4052-9937-852CA0F56116}" type="sibTrans" cxnId="{88CE4B8F-D6A8-4E59-BDB6-27C040B0D21D}">
      <dgm:prSet/>
      <dgm:spPr/>
      <dgm:t>
        <a:bodyPr/>
        <a:lstStyle/>
        <a:p>
          <a:endParaRPr lang="ru-RU"/>
        </a:p>
      </dgm:t>
    </dgm:pt>
    <dgm:pt modelId="{7C41012A-1F33-4177-93A7-8F960FF81B9B}" type="pres">
      <dgm:prSet presAssocID="{A4DC9653-C313-4511-9877-6084C74240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0475AB-379F-4811-B426-199EACDB709E}" type="pres">
      <dgm:prSet presAssocID="{8CBA52B1-92D8-4243-909C-5222C06D9BCE}" presName="parentText" presStyleLbl="node1" presStyleIdx="0" presStyleCnt="1" custLinFactNeighborX="-6944" custLinFactNeighborY="340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CE4B8F-D6A8-4E59-BDB6-27C040B0D21D}" srcId="{A4DC9653-C313-4511-9877-6084C7424015}" destId="{8CBA52B1-92D8-4243-909C-5222C06D9BCE}" srcOrd="0" destOrd="0" parTransId="{4369BDFD-42CB-43F3-A741-8C65786DBC9E}" sibTransId="{594BC509-7C1A-4052-9937-852CA0F56116}"/>
    <dgm:cxn modelId="{E154DC99-42CD-4E72-85A2-5272C8A84ACE}" type="presOf" srcId="{8CBA52B1-92D8-4243-909C-5222C06D9BCE}" destId="{800475AB-379F-4811-B426-199EACDB709E}" srcOrd="0" destOrd="0" presId="urn:microsoft.com/office/officeart/2005/8/layout/vList2"/>
    <dgm:cxn modelId="{F34E43AC-145F-43C5-BD09-19D607410DC1}" type="presOf" srcId="{A4DC9653-C313-4511-9877-6084C7424015}" destId="{7C41012A-1F33-4177-93A7-8F960FF81B9B}" srcOrd="0" destOrd="0" presId="urn:microsoft.com/office/officeart/2005/8/layout/vList2"/>
    <dgm:cxn modelId="{49AE0E16-9BA7-4FED-A42A-B1971B0459FC}" type="presParOf" srcId="{7C41012A-1F33-4177-93A7-8F960FF81B9B}" destId="{800475AB-379F-4811-B426-199EACDB70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DC9653-C313-4511-9877-6084C74240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BA52B1-92D8-4243-909C-5222C06D9BCE}">
      <dgm:prSet phldrT="[Текст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The early bird catches the worm</a:t>
          </a:r>
          <a:r>
            <a:rPr lang="ru-RU" dirty="0" smtClean="0">
              <a:solidFill>
                <a:srgbClr val="C00000"/>
              </a:solidFill>
            </a:rPr>
            <a:t>.</a:t>
          </a:r>
          <a:endParaRPr lang="ru-RU" dirty="0">
            <a:solidFill>
              <a:srgbClr val="C00000"/>
            </a:solidFill>
          </a:endParaRPr>
        </a:p>
      </dgm:t>
    </dgm:pt>
    <dgm:pt modelId="{4369BDFD-42CB-43F3-A741-8C65786DBC9E}" type="parTrans" cxnId="{88CE4B8F-D6A8-4E59-BDB6-27C040B0D21D}">
      <dgm:prSet/>
      <dgm:spPr/>
      <dgm:t>
        <a:bodyPr/>
        <a:lstStyle/>
        <a:p>
          <a:endParaRPr lang="ru-RU"/>
        </a:p>
      </dgm:t>
    </dgm:pt>
    <dgm:pt modelId="{594BC509-7C1A-4052-9937-852CA0F56116}" type="sibTrans" cxnId="{88CE4B8F-D6A8-4E59-BDB6-27C040B0D21D}">
      <dgm:prSet/>
      <dgm:spPr/>
      <dgm:t>
        <a:bodyPr/>
        <a:lstStyle/>
        <a:p>
          <a:endParaRPr lang="ru-RU"/>
        </a:p>
      </dgm:t>
    </dgm:pt>
    <dgm:pt modelId="{7C41012A-1F33-4177-93A7-8F960FF81B9B}" type="pres">
      <dgm:prSet presAssocID="{A4DC9653-C313-4511-9877-6084C74240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0475AB-379F-4811-B426-199EACDB709E}" type="pres">
      <dgm:prSet presAssocID="{8CBA52B1-92D8-4243-909C-5222C06D9BCE}" presName="parentText" presStyleLbl="node1" presStyleIdx="0" presStyleCnt="1" custLinFactY="29503" custLinFactNeighborX="-451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739756-8EE4-41FC-87BB-CE3686859FC8}" type="presOf" srcId="{A4DC9653-C313-4511-9877-6084C7424015}" destId="{7C41012A-1F33-4177-93A7-8F960FF81B9B}" srcOrd="0" destOrd="0" presId="urn:microsoft.com/office/officeart/2005/8/layout/vList2"/>
    <dgm:cxn modelId="{F0A4D2E8-4848-4D15-9FEB-25EBC69B5738}" type="presOf" srcId="{8CBA52B1-92D8-4243-909C-5222C06D9BCE}" destId="{800475AB-379F-4811-B426-199EACDB709E}" srcOrd="0" destOrd="0" presId="urn:microsoft.com/office/officeart/2005/8/layout/vList2"/>
    <dgm:cxn modelId="{88CE4B8F-D6A8-4E59-BDB6-27C040B0D21D}" srcId="{A4DC9653-C313-4511-9877-6084C7424015}" destId="{8CBA52B1-92D8-4243-909C-5222C06D9BCE}" srcOrd="0" destOrd="0" parTransId="{4369BDFD-42CB-43F3-A741-8C65786DBC9E}" sibTransId="{594BC509-7C1A-4052-9937-852CA0F56116}"/>
    <dgm:cxn modelId="{AD04C2DC-2618-409E-B5C0-C3EBC1824B88}" type="presParOf" srcId="{7C41012A-1F33-4177-93A7-8F960FF81B9B}" destId="{800475AB-379F-4811-B426-199EACDB70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DC9653-C313-4511-9877-6084C74240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BA52B1-92D8-4243-909C-5222C06D9BCE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Кто рано встаёт, того удача ждёт.</a:t>
          </a:r>
          <a:endParaRPr lang="ru-RU" dirty="0"/>
        </a:p>
      </dgm:t>
    </dgm:pt>
    <dgm:pt modelId="{4369BDFD-42CB-43F3-A741-8C65786DBC9E}" type="parTrans" cxnId="{88CE4B8F-D6A8-4E59-BDB6-27C040B0D21D}">
      <dgm:prSet/>
      <dgm:spPr/>
      <dgm:t>
        <a:bodyPr/>
        <a:lstStyle/>
        <a:p>
          <a:endParaRPr lang="ru-RU"/>
        </a:p>
      </dgm:t>
    </dgm:pt>
    <dgm:pt modelId="{594BC509-7C1A-4052-9937-852CA0F56116}" type="sibTrans" cxnId="{88CE4B8F-D6A8-4E59-BDB6-27C040B0D21D}">
      <dgm:prSet/>
      <dgm:spPr/>
      <dgm:t>
        <a:bodyPr/>
        <a:lstStyle/>
        <a:p>
          <a:endParaRPr lang="ru-RU"/>
        </a:p>
      </dgm:t>
    </dgm:pt>
    <dgm:pt modelId="{7C41012A-1F33-4177-93A7-8F960FF81B9B}" type="pres">
      <dgm:prSet presAssocID="{A4DC9653-C313-4511-9877-6084C74240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0475AB-379F-4811-B426-199EACDB709E}" type="pres">
      <dgm:prSet presAssocID="{8CBA52B1-92D8-4243-909C-5222C06D9BCE}" presName="parentText" presStyleLbl="node1" presStyleIdx="0" presStyleCnt="1" custLinFactNeighborX="6771" custLinFactNeighborY="22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16387C-0F2B-4D24-9C48-0FE77703BFD4}" type="presOf" srcId="{8CBA52B1-92D8-4243-909C-5222C06D9BCE}" destId="{800475AB-379F-4811-B426-199EACDB709E}" srcOrd="0" destOrd="0" presId="urn:microsoft.com/office/officeart/2005/8/layout/vList2"/>
    <dgm:cxn modelId="{88CE4B8F-D6A8-4E59-BDB6-27C040B0D21D}" srcId="{A4DC9653-C313-4511-9877-6084C7424015}" destId="{8CBA52B1-92D8-4243-909C-5222C06D9BCE}" srcOrd="0" destOrd="0" parTransId="{4369BDFD-42CB-43F3-A741-8C65786DBC9E}" sibTransId="{594BC509-7C1A-4052-9937-852CA0F56116}"/>
    <dgm:cxn modelId="{78138C15-4059-4AFF-BF3D-9F0FB6372891}" type="presOf" srcId="{A4DC9653-C313-4511-9877-6084C7424015}" destId="{7C41012A-1F33-4177-93A7-8F960FF81B9B}" srcOrd="0" destOrd="0" presId="urn:microsoft.com/office/officeart/2005/8/layout/vList2"/>
    <dgm:cxn modelId="{D826B17F-C3B5-4BA1-8891-45A219DFD082}" type="presParOf" srcId="{7C41012A-1F33-4177-93A7-8F960FF81B9B}" destId="{800475AB-379F-4811-B426-199EACDB70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4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3A8CCA-4D73-47E4-B1B9-4A70C5CD506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6A132A-2996-468D-8F5E-99DE7F9C07CB}">
      <dgm:prSet custT="1"/>
      <dgm:spPr/>
      <dgm:t>
        <a:bodyPr/>
        <a:lstStyle/>
        <a:p>
          <a:pPr rtl="0"/>
          <a:r>
            <a:rPr lang="en-US" sz="2400" dirty="0" smtClean="0">
              <a:solidFill>
                <a:schemeClr val="tx1"/>
              </a:solidFill>
            </a:rPr>
            <a:t>Please,  do  not feed   the animals!</a:t>
          </a:r>
          <a:endParaRPr lang="ru-RU" sz="2400" dirty="0">
            <a:solidFill>
              <a:schemeClr val="tx1"/>
            </a:solidFill>
          </a:endParaRPr>
        </a:p>
      </dgm:t>
    </dgm:pt>
    <dgm:pt modelId="{6E53657C-D013-4511-B218-035385108BB3}" type="parTrans" cxnId="{F0BCF95F-AA0F-46D6-B6D4-C0FE2770D2A9}">
      <dgm:prSet/>
      <dgm:spPr/>
      <dgm:t>
        <a:bodyPr/>
        <a:lstStyle/>
        <a:p>
          <a:endParaRPr lang="ru-RU"/>
        </a:p>
      </dgm:t>
    </dgm:pt>
    <dgm:pt modelId="{0035D47B-3EF7-489F-9894-D4FAA8109E7B}" type="sibTrans" cxnId="{F0BCF95F-AA0F-46D6-B6D4-C0FE2770D2A9}">
      <dgm:prSet/>
      <dgm:spPr/>
      <dgm:t>
        <a:bodyPr/>
        <a:lstStyle/>
        <a:p>
          <a:endParaRPr lang="ru-RU"/>
        </a:p>
      </dgm:t>
    </dgm:pt>
    <dgm:pt modelId="{7C69B2E9-9748-4F2F-B654-55E109A93821}">
      <dgm:prSet/>
      <dgm:spPr/>
      <dgm:t>
        <a:bodyPr/>
        <a:lstStyle/>
        <a:p>
          <a:pPr rtl="0"/>
          <a:r>
            <a:rPr lang="en-US" dirty="0" smtClean="0"/>
            <a:t>Don’t   shout at  the  bear !</a:t>
          </a:r>
          <a:endParaRPr lang="ru-RU" dirty="0"/>
        </a:p>
      </dgm:t>
    </dgm:pt>
    <dgm:pt modelId="{D7B69179-AD7D-4AA9-9249-EE3E9AB46ACD}" type="parTrans" cxnId="{E4FF8837-EAB6-4A2D-ADE6-238B59206EC4}">
      <dgm:prSet/>
      <dgm:spPr/>
      <dgm:t>
        <a:bodyPr/>
        <a:lstStyle/>
        <a:p>
          <a:endParaRPr lang="ru-RU"/>
        </a:p>
      </dgm:t>
    </dgm:pt>
    <dgm:pt modelId="{6728DEEB-D7D2-41AA-B847-F1C6C9756F18}" type="sibTrans" cxnId="{E4FF8837-EAB6-4A2D-ADE6-238B59206EC4}">
      <dgm:prSet/>
      <dgm:spPr/>
      <dgm:t>
        <a:bodyPr/>
        <a:lstStyle/>
        <a:p>
          <a:endParaRPr lang="ru-RU"/>
        </a:p>
      </dgm:t>
    </dgm:pt>
    <dgm:pt modelId="{5EE6C74D-5C88-4CEE-B219-5FF091EBAE70}">
      <dgm:prSet custT="1"/>
      <dgm:spPr/>
      <dgm:t>
        <a:bodyPr/>
        <a:lstStyle/>
        <a:p>
          <a:r>
            <a:rPr lang="en-US" sz="2400" dirty="0" smtClean="0"/>
            <a:t>Don’t   open the  door  of  cage!</a:t>
          </a:r>
          <a:endParaRPr lang="ru-RU" sz="2400" dirty="0"/>
        </a:p>
      </dgm:t>
    </dgm:pt>
    <dgm:pt modelId="{273CFC6A-C560-4E6A-9B06-AD07C42DFCFA}" type="parTrans" cxnId="{418F0340-F1DF-4D5E-8C57-3B893EE2F934}">
      <dgm:prSet/>
      <dgm:spPr/>
      <dgm:t>
        <a:bodyPr/>
        <a:lstStyle/>
        <a:p>
          <a:endParaRPr lang="ru-RU"/>
        </a:p>
      </dgm:t>
    </dgm:pt>
    <dgm:pt modelId="{0AD3FBFC-6FE5-4467-87A0-01B1E0815A64}" type="sibTrans" cxnId="{418F0340-F1DF-4D5E-8C57-3B893EE2F934}">
      <dgm:prSet/>
      <dgm:spPr/>
      <dgm:t>
        <a:bodyPr/>
        <a:lstStyle/>
        <a:p>
          <a:endParaRPr lang="ru-RU"/>
        </a:p>
      </dgm:t>
    </dgm:pt>
    <dgm:pt modelId="{B5304305-BC24-4ED9-A8A6-316C8C571136}">
      <dgm:prSet custT="1"/>
      <dgm:spPr/>
      <dgm:t>
        <a:bodyPr/>
        <a:lstStyle/>
        <a:p>
          <a:r>
            <a:rPr lang="en-US" sz="2400" dirty="0" smtClean="0"/>
            <a:t>Don’t   drop litter  on  the floor!</a:t>
          </a:r>
          <a:endParaRPr lang="ru-RU" sz="2400" dirty="0"/>
        </a:p>
      </dgm:t>
    </dgm:pt>
    <dgm:pt modelId="{C33E579E-A648-4A60-AD6A-E020EA57AE02}" type="parTrans" cxnId="{EF134596-2E3A-4030-8250-33B3A3630430}">
      <dgm:prSet/>
      <dgm:spPr/>
      <dgm:t>
        <a:bodyPr/>
        <a:lstStyle/>
        <a:p>
          <a:endParaRPr lang="ru-RU"/>
        </a:p>
      </dgm:t>
    </dgm:pt>
    <dgm:pt modelId="{78AD8909-6478-46E9-9658-CD63A7FD7D15}" type="sibTrans" cxnId="{EF134596-2E3A-4030-8250-33B3A3630430}">
      <dgm:prSet/>
      <dgm:spPr/>
      <dgm:t>
        <a:bodyPr/>
        <a:lstStyle/>
        <a:p>
          <a:endParaRPr lang="ru-RU"/>
        </a:p>
      </dgm:t>
    </dgm:pt>
    <dgm:pt modelId="{DB4EA77D-DC0B-4390-92EE-B339BDAC7230}">
      <dgm:prSet custT="1"/>
      <dgm:spPr/>
      <dgm:t>
        <a:bodyPr/>
        <a:lstStyle/>
        <a:p>
          <a:r>
            <a:rPr lang="en-US" sz="2400" dirty="0" smtClean="0"/>
            <a:t>Don’t  touch the   lion’s  hair !</a:t>
          </a:r>
          <a:endParaRPr lang="ru-RU" sz="2400" dirty="0"/>
        </a:p>
      </dgm:t>
    </dgm:pt>
    <dgm:pt modelId="{10C7B31E-7C2C-4095-8455-15D1547964AE}" type="parTrans" cxnId="{829B9991-085E-43B5-98C2-013A0AB0CE07}">
      <dgm:prSet/>
      <dgm:spPr/>
      <dgm:t>
        <a:bodyPr/>
        <a:lstStyle/>
        <a:p>
          <a:endParaRPr lang="ru-RU"/>
        </a:p>
      </dgm:t>
    </dgm:pt>
    <dgm:pt modelId="{3E90138D-68E1-49AD-B30B-E779B14498DC}" type="sibTrans" cxnId="{829B9991-085E-43B5-98C2-013A0AB0CE07}">
      <dgm:prSet/>
      <dgm:spPr/>
      <dgm:t>
        <a:bodyPr/>
        <a:lstStyle/>
        <a:p>
          <a:endParaRPr lang="ru-RU"/>
        </a:p>
      </dgm:t>
    </dgm:pt>
    <dgm:pt modelId="{7800CFE5-D82A-4A97-AEF6-14E2E8CBA7D5}" type="pres">
      <dgm:prSet presAssocID="{813A8CCA-4D73-47E4-B1B9-4A70C5CD50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E828C8-F861-4470-8A66-10C8D98F1A87}" type="pres">
      <dgm:prSet presAssocID="{813A8CCA-4D73-47E4-B1B9-4A70C5CD506F}" presName="cycle" presStyleCnt="0"/>
      <dgm:spPr/>
    </dgm:pt>
    <dgm:pt modelId="{72572E2B-1644-49B4-B30E-34C262192203}" type="pres">
      <dgm:prSet presAssocID="{A46A132A-2996-468D-8F5E-99DE7F9C07CB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6773E-DBE9-42EF-A98D-01D9D59EC819}" type="pres">
      <dgm:prSet presAssocID="{0035D47B-3EF7-489F-9894-D4FAA8109E7B}" presName="sibTransFirstNode" presStyleLbl="bgShp" presStyleIdx="0" presStyleCnt="1" custScaleX="126217" custLinFactNeighborX="-440" custLinFactNeighborY="-21"/>
      <dgm:spPr/>
      <dgm:t>
        <a:bodyPr/>
        <a:lstStyle/>
        <a:p>
          <a:endParaRPr lang="ru-RU"/>
        </a:p>
      </dgm:t>
    </dgm:pt>
    <dgm:pt modelId="{F965C60F-1942-44AE-9AD4-503EDC3D066F}" type="pres">
      <dgm:prSet presAssocID="{DB4EA77D-DC0B-4390-92EE-B339BDAC7230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97F2B-BA0A-434A-9834-A9488F168561}" type="pres">
      <dgm:prSet presAssocID="{7C69B2E9-9748-4F2F-B654-55E109A93821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0B900-B508-4010-A874-6A4BFB91D40C}" type="pres">
      <dgm:prSet presAssocID="{B5304305-BC24-4ED9-A8A6-316C8C571136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26DD0-F8DD-40BF-8A4C-10A96E9081BB}" type="pres">
      <dgm:prSet presAssocID="{5EE6C74D-5C88-4CEE-B219-5FF091EBAE70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3439DD-1326-4A6F-9A0B-732D473C5193}" type="presOf" srcId="{5EE6C74D-5C88-4CEE-B219-5FF091EBAE70}" destId="{41B26DD0-F8DD-40BF-8A4C-10A96E9081BB}" srcOrd="0" destOrd="0" presId="urn:microsoft.com/office/officeart/2005/8/layout/cycle3"/>
    <dgm:cxn modelId="{EE92E25E-00E6-4999-BC7F-92C975C1A29C}" type="presOf" srcId="{813A8CCA-4D73-47E4-B1B9-4A70C5CD506F}" destId="{7800CFE5-D82A-4A97-AEF6-14E2E8CBA7D5}" srcOrd="0" destOrd="0" presId="urn:microsoft.com/office/officeart/2005/8/layout/cycle3"/>
    <dgm:cxn modelId="{4583EDFD-BD88-4872-8DB0-AE0EA1F08F08}" type="presOf" srcId="{B5304305-BC24-4ED9-A8A6-316C8C571136}" destId="{FCD0B900-B508-4010-A874-6A4BFB91D40C}" srcOrd="0" destOrd="0" presId="urn:microsoft.com/office/officeart/2005/8/layout/cycle3"/>
    <dgm:cxn modelId="{418F0340-F1DF-4D5E-8C57-3B893EE2F934}" srcId="{813A8CCA-4D73-47E4-B1B9-4A70C5CD506F}" destId="{5EE6C74D-5C88-4CEE-B219-5FF091EBAE70}" srcOrd="4" destOrd="0" parTransId="{273CFC6A-C560-4E6A-9B06-AD07C42DFCFA}" sibTransId="{0AD3FBFC-6FE5-4467-87A0-01B1E0815A64}"/>
    <dgm:cxn modelId="{829B9991-085E-43B5-98C2-013A0AB0CE07}" srcId="{813A8CCA-4D73-47E4-B1B9-4A70C5CD506F}" destId="{DB4EA77D-DC0B-4390-92EE-B339BDAC7230}" srcOrd="1" destOrd="0" parTransId="{10C7B31E-7C2C-4095-8455-15D1547964AE}" sibTransId="{3E90138D-68E1-49AD-B30B-E779B14498DC}"/>
    <dgm:cxn modelId="{EF134596-2E3A-4030-8250-33B3A3630430}" srcId="{813A8CCA-4D73-47E4-B1B9-4A70C5CD506F}" destId="{B5304305-BC24-4ED9-A8A6-316C8C571136}" srcOrd="3" destOrd="0" parTransId="{C33E579E-A648-4A60-AD6A-E020EA57AE02}" sibTransId="{78AD8909-6478-46E9-9658-CD63A7FD7D15}"/>
    <dgm:cxn modelId="{E4FF8837-EAB6-4A2D-ADE6-238B59206EC4}" srcId="{813A8CCA-4D73-47E4-B1B9-4A70C5CD506F}" destId="{7C69B2E9-9748-4F2F-B654-55E109A93821}" srcOrd="2" destOrd="0" parTransId="{D7B69179-AD7D-4AA9-9249-EE3E9AB46ACD}" sibTransId="{6728DEEB-D7D2-41AA-B847-F1C6C9756F18}"/>
    <dgm:cxn modelId="{4C9249B1-34A4-41A8-BFBF-372A867A56F7}" type="presOf" srcId="{7C69B2E9-9748-4F2F-B654-55E109A93821}" destId="{E1297F2B-BA0A-434A-9834-A9488F168561}" srcOrd="0" destOrd="0" presId="urn:microsoft.com/office/officeart/2005/8/layout/cycle3"/>
    <dgm:cxn modelId="{40DA0BF9-5854-4637-B537-DF50C0A7AAA2}" type="presOf" srcId="{A46A132A-2996-468D-8F5E-99DE7F9C07CB}" destId="{72572E2B-1644-49B4-B30E-34C262192203}" srcOrd="0" destOrd="0" presId="urn:microsoft.com/office/officeart/2005/8/layout/cycle3"/>
    <dgm:cxn modelId="{CCD867BF-5526-4F69-8A53-936802AE4368}" type="presOf" srcId="{DB4EA77D-DC0B-4390-92EE-B339BDAC7230}" destId="{F965C60F-1942-44AE-9AD4-503EDC3D066F}" srcOrd="0" destOrd="0" presId="urn:microsoft.com/office/officeart/2005/8/layout/cycle3"/>
    <dgm:cxn modelId="{CC7EE6D1-FF1B-4084-A021-F8B9C264B3C1}" type="presOf" srcId="{0035D47B-3EF7-489F-9894-D4FAA8109E7B}" destId="{2286773E-DBE9-42EF-A98D-01D9D59EC819}" srcOrd="0" destOrd="0" presId="urn:microsoft.com/office/officeart/2005/8/layout/cycle3"/>
    <dgm:cxn modelId="{F0BCF95F-AA0F-46D6-B6D4-C0FE2770D2A9}" srcId="{813A8CCA-4D73-47E4-B1B9-4A70C5CD506F}" destId="{A46A132A-2996-468D-8F5E-99DE7F9C07CB}" srcOrd="0" destOrd="0" parTransId="{6E53657C-D013-4511-B218-035385108BB3}" sibTransId="{0035D47B-3EF7-489F-9894-D4FAA8109E7B}"/>
    <dgm:cxn modelId="{A84ADBBD-4075-4885-9C47-B3D1F361DF42}" type="presParOf" srcId="{7800CFE5-D82A-4A97-AEF6-14E2E8CBA7D5}" destId="{4CE828C8-F861-4470-8A66-10C8D98F1A87}" srcOrd="0" destOrd="0" presId="urn:microsoft.com/office/officeart/2005/8/layout/cycle3"/>
    <dgm:cxn modelId="{7FE29BFA-6598-406B-9B44-ECD05C002BEE}" type="presParOf" srcId="{4CE828C8-F861-4470-8A66-10C8D98F1A87}" destId="{72572E2B-1644-49B4-B30E-34C262192203}" srcOrd="0" destOrd="0" presId="urn:microsoft.com/office/officeart/2005/8/layout/cycle3"/>
    <dgm:cxn modelId="{8D4DEBFA-FBA1-423F-BF49-96FAC913CC53}" type="presParOf" srcId="{4CE828C8-F861-4470-8A66-10C8D98F1A87}" destId="{2286773E-DBE9-42EF-A98D-01D9D59EC819}" srcOrd="1" destOrd="0" presId="urn:microsoft.com/office/officeart/2005/8/layout/cycle3"/>
    <dgm:cxn modelId="{A81EABAD-9979-4879-85DB-3CD26240EC40}" type="presParOf" srcId="{4CE828C8-F861-4470-8A66-10C8D98F1A87}" destId="{F965C60F-1942-44AE-9AD4-503EDC3D066F}" srcOrd="2" destOrd="0" presId="urn:microsoft.com/office/officeart/2005/8/layout/cycle3"/>
    <dgm:cxn modelId="{E55E725F-2293-4694-88A0-E4D39CCF35D0}" type="presParOf" srcId="{4CE828C8-F861-4470-8A66-10C8D98F1A87}" destId="{E1297F2B-BA0A-434A-9834-A9488F168561}" srcOrd="3" destOrd="0" presId="urn:microsoft.com/office/officeart/2005/8/layout/cycle3"/>
    <dgm:cxn modelId="{E1528604-8E2E-426C-A5F9-595DD37001C1}" type="presParOf" srcId="{4CE828C8-F861-4470-8A66-10C8D98F1A87}" destId="{FCD0B900-B508-4010-A874-6A4BFB91D40C}" srcOrd="4" destOrd="0" presId="urn:microsoft.com/office/officeart/2005/8/layout/cycle3"/>
    <dgm:cxn modelId="{03EB926A-7294-4EA3-9C26-550C46891ACF}" type="presParOf" srcId="{4CE828C8-F861-4470-8A66-10C8D98F1A87}" destId="{41B26DD0-F8DD-40BF-8A4C-10A96E9081B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1C356-C8D5-4644-88DE-6244E7FC7068}" type="datetimeFigureOut">
              <a:rPr lang="ru-RU" smtClean="0"/>
              <a:pPr/>
              <a:t>16.01.2011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78FE0-95CE-4994-AF3F-64AA1CFD69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78FE0-95CE-4994-AF3F-64AA1CFD69E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8E90-C6D8-436F-A5BD-089BCE0DA02A}" type="datetimeFigureOut">
              <a:rPr lang="ru-RU" smtClean="0"/>
              <a:pPr/>
              <a:t>16.01.2011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D5F5-7B7F-4CA0-B0B7-8171A48B03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8E90-C6D8-436F-A5BD-089BCE0DA02A}" type="datetimeFigureOut">
              <a:rPr lang="ru-RU" smtClean="0"/>
              <a:pPr/>
              <a:t>16.01.2011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D5F5-7B7F-4CA0-B0B7-8171A48B03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8E90-C6D8-436F-A5BD-089BCE0DA02A}" type="datetimeFigureOut">
              <a:rPr lang="ru-RU" smtClean="0"/>
              <a:pPr/>
              <a:t>16.01.2011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D5F5-7B7F-4CA0-B0B7-8171A48B03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3926F-B026-4DE3-AA18-BE786F1674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E5797-203D-4907-B4A1-6A266B371A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5727D-769F-4EEE-B15D-434D2B2899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F8990-EEC1-429D-BAE3-B7E5ABA015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9E53D-F62D-4EA6-8A24-289C4A084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9468E4-3391-4B06-B7C3-A911B74D57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8E90-C6D8-436F-A5BD-089BCE0DA02A}" type="datetimeFigureOut">
              <a:rPr lang="ru-RU" smtClean="0"/>
              <a:pPr/>
              <a:t>16.01.2011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D5F5-7B7F-4CA0-B0B7-8171A48B03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8E90-C6D8-436F-A5BD-089BCE0DA02A}" type="datetimeFigureOut">
              <a:rPr lang="ru-RU" smtClean="0"/>
              <a:pPr/>
              <a:t>16.01.2011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7CD5F5-7B7F-4CA0-B0B7-8171A48B03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8E90-C6D8-436F-A5BD-089BCE0DA02A}" type="datetimeFigureOut">
              <a:rPr lang="ru-RU" smtClean="0"/>
              <a:pPr/>
              <a:t>16.01.2011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D5F5-7B7F-4CA0-B0B7-8171A48B03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8E90-C6D8-436F-A5BD-089BCE0DA02A}" type="datetimeFigureOut">
              <a:rPr lang="ru-RU" smtClean="0"/>
              <a:pPr/>
              <a:t>16.01.2011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D5F5-7B7F-4CA0-B0B7-8171A48B03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8E90-C6D8-436F-A5BD-089BCE0DA02A}" type="datetimeFigureOut">
              <a:rPr lang="ru-RU" smtClean="0"/>
              <a:pPr/>
              <a:t>16.01.2011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D5F5-7B7F-4CA0-B0B7-8171A48B03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8E90-C6D8-436F-A5BD-089BCE0DA02A}" type="datetimeFigureOut">
              <a:rPr lang="ru-RU" smtClean="0"/>
              <a:pPr/>
              <a:t>16.01.2011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D5F5-7B7F-4CA0-B0B7-8171A48B03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8E90-C6D8-436F-A5BD-089BCE0DA02A}" type="datetimeFigureOut">
              <a:rPr lang="ru-RU" smtClean="0"/>
              <a:pPr/>
              <a:t>16.01.2011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D5F5-7B7F-4CA0-B0B7-8171A48B03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8E90-C6D8-436F-A5BD-089BCE0DA02A}" type="datetimeFigureOut">
              <a:rPr lang="ru-RU" smtClean="0"/>
              <a:pPr/>
              <a:t>16.01.2011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D5F5-7B7F-4CA0-B0B7-8171A48B03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3">
                <a:lumMod val="75000"/>
              </a:schemeClr>
            </a:gs>
            <a:gs pos="100000">
              <a:schemeClr val="bg2">
                <a:shade val="45000"/>
                <a:satMod val="12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2028E90-C6D8-436F-A5BD-089BCE0DA02A}" type="datetimeFigureOut">
              <a:rPr lang="ru-RU" smtClean="0"/>
              <a:pPr/>
              <a:t>16.01.2011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7CD5F5-7B7F-4CA0-B0B7-8171A48B03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50" r:id="rId17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User\&#1052;&#1086;&#1080;%20&#1076;&#1086;&#1082;&#1091;&#1084;&#1077;&#1085;&#1090;&#1099;\&#1054;&#1090;&#1082;&#1088;&#1099;&#1090;&#1099;&#1081;%20&#1091;&#1088;&#1086;&#1082;\&#1044;&#1086;&#1088;&#1086;&#1078;&#1082;&#1072;03.mp3" TargetMode="Externa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jpeg"/><Relationship Id="rId11" Type="http://schemas.openxmlformats.org/officeDocument/2006/relationships/image" Target="../media/image41.jpeg"/><Relationship Id="rId5" Type="http://schemas.openxmlformats.org/officeDocument/2006/relationships/image" Target="../media/image36.jpeg"/><Relationship Id="rId10" Type="http://schemas.openxmlformats.org/officeDocument/2006/relationships/image" Target="../media/image40.jpeg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ideo" Target="&#1055;&#1088;&#1080;&#1083;&#1086;&#1078;&#1077;&#1085;&#1080;&#1077;%202.av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Animals.ppt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Microsoft_Office_Word_97_-_20031.doc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file:///C:\Documents%20and%20Settings\&#1045;&#1083;&#1077;&#1085;&#1072;\Application%20Data\Opera\Opera\profile\cache4\temporary_download\&#1055;&#1088;&#1080;&#1083;&#1086;&#1078;&#1077;&#1085;&#1080;&#1077;6.ppt" TargetMode="External"/><Relationship Id="rId13" Type="http://schemas.openxmlformats.org/officeDocument/2006/relationships/image" Target="../media/image65.jpeg"/><Relationship Id="rId18" Type="http://schemas.openxmlformats.org/officeDocument/2006/relationships/slide" Target="slide44.xml"/><Relationship Id="rId3" Type="http://schemas.openxmlformats.org/officeDocument/2006/relationships/image" Target="../media/image60.jpeg"/><Relationship Id="rId7" Type="http://schemas.openxmlformats.org/officeDocument/2006/relationships/image" Target="../media/image62.jpeg"/><Relationship Id="rId12" Type="http://schemas.openxmlformats.org/officeDocument/2006/relationships/slide" Target="slide12.xml"/><Relationship Id="rId17" Type="http://schemas.openxmlformats.org/officeDocument/2006/relationships/image" Target="../media/image67.jpeg"/><Relationship Id="rId2" Type="http://schemas.openxmlformats.org/officeDocument/2006/relationships/slide" Target="slide22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9.xml"/><Relationship Id="rId11" Type="http://schemas.openxmlformats.org/officeDocument/2006/relationships/image" Target="../media/image64.jpeg"/><Relationship Id="rId5" Type="http://schemas.openxmlformats.org/officeDocument/2006/relationships/image" Target="../media/image61.jpeg"/><Relationship Id="rId15" Type="http://schemas.openxmlformats.org/officeDocument/2006/relationships/image" Target="../media/image66.jpeg"/><Relationship Id="rId10" Type="http://schemas.openxmlformats.org/officeDocument/2006/relationships/slide" Target="slide14.xml"/><Relationship Id="rId4" Type="http://schemas.openxmlformats.org/officeDocument/2006/relationships/slide" Target="slide7.xml"/><Relationship Id="rId9" Type="http://schemas.openxmlformats.org/officeDocument/2006/relationships/image" Target="../media/image63.png"/><Relationship Id="rId14" Type="http://schemas.openxmlformats.org/officeDocument/2006/relationships/slide" Target="slide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://www.pbase.com/zafiris/azp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1.jpeg"/><Relationship Id="rId4" Type="http://schemas.openxmlformats.org/officeDocument/2006/relationships/hyperlink" Target="http://upload.wikimedia.org/wikipedia/en/1/1c/Sydney_taronga_zoo.jpg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1.xml"/><Relationship Id="rId4" Type="http://schemas.openxmlformats.org/officeDocument/2006/relationships/image" Target="../media/image78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diagramQuickStyle" Target="../diagrams/quickStyle8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38" Type="http://schemas.openxmlformats.org/officeDocument/2006/relationships/diagramLayout" Target="../diagrams/layout8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41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37" Type="http://schemas.openxmlformats.org/officeDocument/2006/relationships/diagramData" Target="../diagrams/data8.xml"/><Relationship Id="rId40" Type="http://schemas.openxmlformats.org/officeDocument/2006/relationships/diagramColors" Target="../diagrams/colors8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86742" cy="71438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WE  GO  to  the  ZOO</a:t>
            </a:r>
            <a:endParaRPr lang="ru-RU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ANIMAL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00240"/>
            <a:ext cx="6786610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676400"/>
            <a:ext cx="6870700" cy="110965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folHlink"/>
                </a:solidFill>
              </a:rPr>
              <a:t>What is the author’s dream?</a:t>
            </a:r>
            <a:endParaRPr lang="ru-RU" dirty="0" smtClean="0">
              <a:solidFill>
                <a:schemeClr val="folHlink"/>
              </a:solidFill>
            </a:endParaRPr>
          </a:p>
        </p:txBody>
      </p:sp>
      <p:pic>
        <p:nvPicPr>
          <p:cNvPr id="30724" name="Дорожка0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471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922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471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0"/>
            <a:ext cx="2438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4710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0"/>
            <a:ext cx="2438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4850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0"/>
            <a:ext cx="2438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4850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752600"/>
            <a:ext cx="121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 descr="4850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5400" y="1676400"/>
            <a:ext cx="121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48506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4480" y="3000372"/>
            <a:ext cx="23622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 descr="57403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4876" y="2857496"/>
            <a:ext cx="23622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3" descr="ani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" y="485775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4" descr="57406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19400" y="4876800"/>
            <a:ext cx="25908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5" descr="57407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4876800"/>
            <a:ext cx="2667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6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6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6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96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3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96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3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96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3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960"/>
                            </p:stCondLst>
                            <p:childTnLst>
                              <p:par>
                                <p:cTn id="3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3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960"/>
                            </p:stCondLst>
                            <p:childTnLst>
                              <p:par>
                                <p:cTn id="3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96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960"/>
                            </p:stCondLst>
                            <p:childTnLst>
                              <p:par>
                                <p:cTn id="4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96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960"/>
                            </p:stCondLst>
                            <p:childTnLst>
                              <p:par>
                                <p:cTn id="5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1" dur="3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960"/>
                            </p:stCondLst>
                            <p:childTnLst>
                              <p:par>
                                <p:cTn id="6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155" decel="100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1155" decel="100000"/>
                                        <p:tgtEl>
                                          <p:spTgt spid="307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1155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155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3960"/>
                            </p:stCondLst>
                            <p:childTnLst>
                              <p:par>
                                <p:cTn id="7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3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960"/>
                            </p:stCondLst>
                            <p:childTnLst>
                              <p:par>
                                <p:cTn id="7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9960"/>
                            </p:stCondLst>
                            <p:childTnLst>
                              <p:par>
                                <p:cTn id="8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3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2960"/>
                            </p:stCondLst>
                            <p:childTnLst>
                              <p:par>
                                <p:cTn id="8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155" decel="100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1155" decel="100000"/>
                                        <p:tgtEl>
                                          <p:spTgt spid="307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1155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1155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960"/>
                            </p:stCondLst>
                            <p:childTnLst>
                              <p:par>
                                <p:cTn id="9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96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1960"/>
                            </p:stCondLst>
                            <p:childTnLst>
                              <p:par>
                                <p:cTn id="10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9" dur="1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1960"/>
                            </p:stCondLst>
                            <p:childTnLst>
                              <p:par>
                                <p:cTn id="1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3" dur="3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4960"/>
                            </p:stCondLst>
                            <p:childTnLst>
                              <p:par>
                                <p:cTn id="1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3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7960"/>
                            </p:stCondLst>
                            <p:childTnLst>
                              <p:par>
                                <p:cTn id="1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3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960"/>
                            </p:stCondLst>
                            <p:childTnLst>
                              <p:par>
                                <p:cTn id="1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4"/>
                </p:tgtEl>
              </p:cMediaNode>
            </p:audio>
          </p:childTnLst>
        </p:cTn>
      </p:par>
    </p:tnLst>
    <p:bldLst>
      <p:bldP spid="30722" grpId="0"/>
      <p:bldP spid="307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800px-Regent%27s_Park_bandsta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5607" name="Rectangle 7"/>
          <p:cNvSpPr>
            <a:spLocks noGrp="1" noChangeArrowheads="1"/>
          </p:cNvSpPr>
          <p:nvPr>
            <p:ph type="title"/>
          </p:nvPr>
        </p:nvSpPr>
        <p:spPr>
          <a:xfrm>
            <a:off x="3779838" y="274638"/>
            <a:ext cx="4906962" cy="1143000"/>
          </a:xfrm>
        </p:spPr>
        <p:txBody>
          <a:bodyPr/>
          <a:lstStyle/>
          <a:p>
            <a:pPr eaLnBrk="1" hangingPunct="1"/>
            <a:r>
              <a:rPr lang="en-US" sz="5400" smtClean="0">
                <a:latin typeface="Arial Black" pitchFamily="34" charset="0"/>
              </a:rPr>
              <a:t>London Zoo</a:t>
            </a:r>
            <a:endParaRPr lang="ru-RU" sz="5400" smtClean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ап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699695">
            <a:off x="468313" y="404813"/>
            <a:ext cx="4032250" cy="3225800"/>
          </a:xfrm>
          <a:noFill/>
        </p:spPr>
      </p:pic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981075"/>
            <a:ext cx="3827462" cy="5145088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800" dirty="0" smtClean="0">
                <a:solidFill>
                  <a:schemeClr val="folHlink"/>
                </a:solidFill>
                <a:latin typeface="Arial Black" pitchFamily="34" charset="0"/>
              </a:rPr>
              <a:t>	</a:t>
            </a:r>
            <a:r>
              <a:rPr lang="en-US" sz="2800" dirty="0" smtClean="0">
                <a:solidFill>
                  <a:srgbClr val="FFC000"/>
                </a:solidFill>
                <a:latin typeface="Arial Black" pitchFamily="34" charset="0"/>
              </a:rPr>
              <a:t>They say exotic animals were first taken to Britain in the thirteenth century when King Henry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III </a:t>
            </a:r>
            <a:r>
              <a:rPr lang="en-US" sz="2800" dirty="0" smtClean="0">
                <a:solidFill>
                  <a:srgbClr val="FFC000"/>
                </a:solidFill>
                <a:latin typeface="Arial Black" pitchFamily="34" charset="0"/>
              </a:rPr>
              <a:t>received a gift of leopards and elephants.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endParaRPr lang="ru-RU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eaLnBrk="1" hangingPunct="1">
              <a:defRPr/>
            </a:pPr>
            <a:endParaRPr lang="ru-RU" sz="2800" dirty="0" smtClean="0">
              <a:latin typeface="Arial Black" pitchFamily="34" charset="0"/>
            </a:endParaRPr>
          </a:p>
        </p:txBody>
      </p:sp>
      <p:pic>
        <p:nvPicPr>
          <p:cNvPr id="20489" name="Picture 9" descr="anml0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rot="20881394">
            <a:off x="827088" y="3500438"/>
            <a:ext cx="3781425" cy="2836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tower-bi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23850" y="0"/>
            <a:ext cx="11341100" cy="6858000"/>
          </a:xfrm>
          <a:noFill/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5445125"/>
            <a:ext cx="9144000" cy="1066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Garamond" pitchFamily="18" charset="0"/>
              </a:rPr>
              <a:t>	</a:t>
            </a:r>
            <a:r>
              <a:rPr lang="en-US" sz="3200" dirty="0">
                <a:latin typeface="Arial Black" pitchFamily="34" charset="0"/>
              </a:rPr>
              <a:t>The animals lived in the Tower of London in a special place.   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Garamond" pitchFamily="18" charset="0"/>
              </a:rPr>
              <a:t>    </a:t>
            </a:r>
            <a:endParaRPr lang="ru-RU" sz="3200">
              <a:latin typeface="Garamond" pitchFamily="18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Garamond" pitchFamily="18" charset="0"/>
              </a:rPr>
              <a:t>	</a:t>
            </a:r>
            <a:endParaRPr lang="ru-RU" sz="3200">
              <a:latin typeface="Garamond" pitchFamily="18" charset="0"/>
            </a:endParaRPr>
          </a:p>
        </p:txBody>
      </p:sp>
      <p:pic>
        <p:nvPicPr>
          <p:cNvPr id="3083" name="Picture 11" descr="Henry_III_of_Englan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560888" cy="5013325"/>
          </a:xfrm>
          <a:noFill/>
        </p:spPr>
      </p:pic>
      <p:sp>
        <p:nvSpPr>
          <p:cNvPr id="3085" name="Rectangle 13"/>
          <p:cNvSpPr>
            <a:spLocks noGrp="1" noChangeArrowheads="1"/>
          </p:cNvSpPr>
          <p:nvPr>
            <p:ph type="body" sz="half" idx="3"/>
          </p:nvPr>
        </p:nvSpPr>
        <p:spPr>
          <a:xfrm>
            <a:off x="4716463" y="260350"/>
            <a:ext cx="4176712" cy="2016125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smtClean="0">
                <a:latin typeface="Arial Black" pitchFamily="34" charset="0"/>
              </a:rPr>
              <a:t>	Later the King of Norway presented Henry III with a polar bear. </a:t>
            </a:r>
            <a:endParaRPr lang="ru-RU" sz="2800" smtClean="0">
              <a:latin typeface="Arial Black" pitchFamily="34" charset="0"/>
            </a:endParaRPr>
          </a:p>
          <a:p>
            <a:pPr eaLnBrk="1" hangingPunct="1"/>
            <a:endParaRPr lang="ru-RU" sz="2800" smtClean="0">
              <a:latin typeface="Arial Black" pitchFamily="34" charset="0"/>
            </a:endParaRPr>
          </a:p>
        </p:txBody>
      </p:sp>
      <p:pic>
        <p:nvPicPr>
          <p:cNvPr id="3086" name="Picture 14" descr="animals128x128_3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500306"/>
            <a:ext cx="4572000" cy="4537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0" y="5492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Garamond" pitchFamily="18" charset="0"/>
              </a:rPr>
              <a:t>	</a:t>
            </a:r>
            <a:endParaRPr lang="ru-RU" sz="3200">
              <a:solidFill>
                <a:schemeClr val="accent2"/>
              </a:solidFill>
              <a:latin typeface="Garamond" pitchFamily="18" charset="0"/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364163" y="1600200"/>
            <a:ext cx="3779837" cy="4852988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800" smtClean="0">
                <a:solidFill>
                  <a:schemeClr val="accent2"/>
                </a:solidFill>
              </a:rPr>
              <a:t>	</a:t>
            </a:r>
            <a:r>
              <a:rPr lang="en-US" sz="2800" smtClean="0">
                <a:latin typeface="Arial Black" pitchFamily="34" charset="0"/>
              </a:rPr>
              <a:t>Five</a:t>
            </a:r>
            <a:r>
              <a:rPr lang="ru-RU" sz="2800" smtClean="0">
                <a:latin typeface="Arial Black" pitchFamily="34" charset="0"/>
              </a:rPr>
              <a:t> </a:t>
            </a:r>
            <a:r>
              <a:rPr lang="en-US" sz="2800" smtClean="0">
                <a:latin typeface="Arial Black" pitchFamily="34" charset="0"/>
              </a:rPr>
              <a:t>hundred years</a:t>
            </a:r>
            <a:r>
              <a:rPr lang="ru-RU" sz="2800" smtClean="0">
                <a:latin typeface="Arial Black" pitchFamily="34" charset="0"/>
              </a:rPr>
              <a:t> </a:t>
            </a:r>
            <a:r>
              <a:rPr lang="en-US" sz="2800" smtClean="0">
                <a:latin typeface="Arial Black" pitchFamily="34" charset="0"/>
              </a:rPr>
              <a:t>later, Queen</a:t>
            </a:r>
            <a:r>
              <a:rPr lang="ru-RU" sz="2800" smtClean="0">
                <a:latin typeface="Arial Black" pitchFamily="34" charset="0"/>
              </a:rPr>
              <a:t> </a:t>
            </a:r>
            <a:r>
              <a:rPr lang="en-US" sz="2800" smtClean="0">
                <a:latin typeface="Arial Black" pitchFamily="34" charset="0"/>
              </a:rPr>
              <a:t>Charlotte was given the first zebra to come to Britain. </a:t>
            </a:r>
            <a:endParaRPr lang="ru-RU" sz="2800" smtClean="0">
              <a:latin typeface="Arial Black" pitchFamily="34" charset="0"/>
            </a:endParaRPr>
          </a:p>
          <a:p>
            <a:pPr eaLnBrk="1" hangingPunct="1"/>
            <a:endParaRPr lang="ru-RU" sz="2800" smtClean="0">
              <a:latin typeface="Arial Black" pitchFamily="34" charset="0"/>
            </a:endParaRPr>
          </a:p>
        </p:txBody>
      </p:sp>
      <p:pic>
        <p:nvPicPr>
          <p:cNvPr id="5129" name="Picture 9" descr="Charlot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148263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51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4213" y="5876925"/>
            <a:ext cx="7920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 Black" pitchFamily="34" charset="0"/>
              </a:rPr>
              <a:t>She kept it near Buckingham House.</a:t>
            </a:r>
            <a:endParaRPr lang="ru-RU" sz="2800">
              <a:latin typeface="Arial Black" pitchFamily="34" charset="0"/>
            </a:endParaRPr>
          </a:p>
        </p:txBody>
      </p:sp>
      <p:pic>
        <p:nvPicPr>
          <p:cNvPr id="6164" name="Picture 20" descr="bukingem-bi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08050"/>
            <a:ext cx="9144000" cy="455295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0" y="551656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Garamond" pitchFamily="18" charset="0"/>
              </a:rPr>
              <a:t>	</a:t>
            </a:r>
            <a:endParaRPr lang="ru-RU" sz="3200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85728"/>
            <a:ext cx="3313113" cy="5792788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3600" dirty="0" smtClean="0">
                <a:latin typeface="Times New Roman" pitchFamily="18" charset="0"/>
              </a:rPr>
              <a:t>	</a:t>
            </a:r>
            <a:r>
              <a:rPr lang="en-US" sz="2800" dirty="0" smtClean="0">
                <a:latin typeface="Arial Black" pitchFamily="34" charset="0"/>
              </a:rPr>
              <a:t>Giraffes have been an attraction at London Zoo since four of them arrived in 1839.</a:t>
            </a:r>
            <a:endParaRPr lang="ru-RU" sz="2800" dirty="0" smtClean="0">
              <a:latin typeface="Arial Black" pitchFamily="34" charset="0"/>
            </a:endParaRPr>
          </a:p>
          <a:p>
            <a:pPr eaLnBrk="1" hangingPunct="1"/>
            <a:endParaRPr lang="ru-RU" sz="2800" dirty="0" smtClean="0">
              <a:latin typeface="Arial Black" pitchFamily="34" charset="0"/>
            </a:endParaRPr>
          </a:p>
        </p:txBody>
      </p:sp>
      <p:pic>
        <p:nvPicPr>
          <p:cNvPr id="8202" name="Picture 10" descr="Рисунок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19475" y="0"/>
            <a:ext cx="5724525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3" name="Picture 39" descr="animals128x128_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05689">
            <a:off x="6516688" y="1268413"/>
            <a:ext cx="211455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3" descr="anml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1131577">
            <a:off x="6948488" y="3141663"/>
            <a:ext cx="1639887" cy="2185987"/>
          </a:xfrm>
          <a:noFill/>
        </p:spPr>
      </p:pic>
      <p:pic>
        <p:nvPicPr>
          <p:cNvPr id="11300" name="Picture 36" descr="anml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37106">
            <a:off x="395288" y="1916113"/>
            <a:ext cx="3827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22" descr="800px-Seals%40melb_zo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2349500"/>
            <a:ext cx="3097213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2603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Garamond" pitchFamily="18" charset="0"/>
              </a:rPr>
              <a:t>	</a:t>
            </a:r>
            <a:r>
              <a:rPr lang="en-US" sz="3200">
                <a:latin typeface="Arial Black" pitchFamily="34" charset="0"/>
              </a:rPr>
              <a:t>Today there are many thousands of exotic animals at London Zoo.</a:t>
            </a:r>
            <a:endParaRPr lang="ru-RU" sz="3200">
              <a:latin typeface="Arial Black" pitchFamily="34" charset="0"/>
            </a:endParaRPr>
          </a:p>
        </p:txBody>
      </p:sp>
      <p:pic>
        <p:nvPicPr>
          <p:cNvPr id="11276" name="Picture 12" descr="untitle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/>
          <a:srcRect/>
          <a:stretch>
            <a:fillRect/>
          </a:stretch>
        </p:blipFill>
        <p:spPr>
          <a:xfrm rot="603127">
            <a:off x="2411413" y="1557338"/>
            <a:ext cx="2481262" cy="2481262"/>
          </a:xfrm>
          <a:noFill/>
        </p:spPr>
      </p:pic>
      <p:pic>
        <p:nvPicPr>
          <p:cNvPr id="11279" name="Picture 15" descr="Tigers_00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 rot="20106988">
            <a:off x="323850" y="4005263"/>
            <a:ext cx="3281363" cy="2187575"/>
          </a:xfrm>
          <a:noFill/>
        </p:spPr>
      </p:pic>
      <p:pic>
        <p:nvPicPr>
          <p:cNvPr id="11282" name="Picture 18" descr="anml0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 cstate="print"/>
          <a:srcRect/>
          <a:stretch>
            <a:fillRect/>
          </a:stretch>
        </p:blipFill>
        <p:spPr>
          <a:xfrm rot="1721617">
            <a:off x="4500563" y="3789363"/>
            <a:ext cx="2916237" cy="2187575"/>
          </a:xfrm>
          <a:noFill/>
        </p:spPr>
      </p:pic>
      <p:pic>
        <p:nvPicPr>
          <p:cNvPr id="11285" name="Picture 21" descr="800px-Zoo-s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49835">
            <a:off x="2700338" y="4652963"/>
            <a:ext cx="29527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1" name="Picture 37" descr="animals128x128_8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838" y="2997200"/>
            <a:ext cx="1625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2" name="Picture 38" descr="animals128x128_6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1606673">
            <a:off x="7451725" y="5084763"/>
            <a:ext cx="143510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3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2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3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2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2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2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12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13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2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13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 idx="4294967295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Goudy Stout" pitchFamily="18" charset="0"/>
              </a:rPr>
              <a:t>S O N G  “ We’re going to the Zoo “</a:t>
            </a:r>
            <a:endParaRPr lang="ru-RU" i="1" dirty="0"/>
          </a:p>
        </p:txBody>
      </p:sp>
      <p:pic>
        <p:nvPicPr>
          <p:cNvPr id="4" name="Приложение 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7725" y="1357298"/>
            <a:ext cx="7000924" cy="525069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22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2723"/>
                            </p:stCondLst>
                            <p:childTnLst>
                              <p:par>
                                <p:cTn id="13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smtClean="0"/>
              <a:t>              </a:t>
            </a:r>
            <a:r>
              <a:rPr b="1" i="1" smtClean="0"/>
              <a:t>R</a:t>
            </a:r>
            <a:r>
              <a:rPr lang="en-US" b="1" i="1" dirty="0" err="1" smtClean="0"/>
              <a:t>emember</a:t>
            </a:r>
            <a:r>
              <a:rPr b="1" i="1" smtClean="0"/>
              <a:t> 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  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  wildlife,  plants  and  trees.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 not  kill  animals.</a:t>
            </a:r>
          </a:p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We  must  save  wild  animals.</a:t>
            </a:r>
          </a:p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Help  to  keep  water  clean.</a:t>
            </a:r>
          </a:p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ALL PETS NEED LOVE AND CARE  !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800px-Regent%27s_Park_bandsta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5607" name="Rectangle 7"/>
          <p:cNvSpPr>
            <a:spLocks noGrp="1" noChangeArrowheads="1"/>
          </p:cNvSpPr>
          <p:nvPr>
            <p:ph type="title"/>
          </p:nvPr>
        </p:nvSpPr>
        <p:spPr>
          <a:xfrm>
            <a:off x="3779838" y="274638"/>
            <a:ext cx="4906962" cy="1143000"/>
          </a:xfrm>
        </p:spPr>
        <p:txBody>
          <a:bodyPr/>
          <a:lstStyle/>
          <a:p>
            <a:pPr eaLnBrk="1" hangingPunct="1"/>
            <a:r>
              <a:rPr lang="en-US" sz="5400" smtClean="0">
                <a:latin typeface="Arial Black" pitchFamily="34" charset="0"/>
              </a:rPr>
              <a:t>London Zoo</a:t>
            </a:r>
            <a:endParaRPr lang="ru-RU" sz="5400" smtClean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8497887" cy="5761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welcome </a:t>
            </a:r>
          </a:p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to our </a:t>
            </a:r>
          </a:p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ZOO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        </a:t>
            </a:r>
            <a:r>
              <a:rPr lang="en-US" dirty="0" smtClean="0">
                <a:solidFill>
                  <a:srgbClr val="FFFF00"/>
                </a:solidFill>
                <a:latin typeface="Goudy Stout" pitchFamily="18" charset="0"/>
              </a:rPr>
              <a:t>R  U  L  E  S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502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572E2B-1644-49B4-B30E-34C262192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graphicEl>
                                              <a:dgm id="{72572E2B-1644-49B4-B30E-34C262192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graphicEl>
                                              <a:dgm id="{72572E2B-1644-49B4-B30E-34C262192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graphicEl>
                                              <a:dgm id="{72572E2B-1644-49B4-B30E-34C262192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graphicEl>
                                              <a:dgm id="{72572E2B-1644-49B4-B30E-34C262192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86773E-DBE9-42EF-A98D-01D9D59EC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graphicEl>
                                              <a:dgm id="{2286773E-DBE9-42EF-A98D-01D9D59EC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graphicEl>
                                              <a:dgm id="{2286773E-DBE9-42EF-A98D-01D9D59EC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graphicEl>
                                              <a:dgm id="{2286773E-DBE9-42EF-A98D-01D9D59EC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2286773E-DBE9-42EF-A98D-01D9D59EC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65C60F-1942-44AE-9AD4-503EDC3D0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graphicEl>
                                              <a:dgm id="{F965C60F-1942-44AE-9AD4-503EDC3D0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graphicEl>
                                              <a:dgm id="{F965C60F-1942-44AE-9AD4-503EDC3D0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graphicEl>
                                              <a:dgm id="{F965C60F-1942-44AE-9AD4-503EDC3D0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F965C60F-1942-44AE-9AD4-503EDC3D0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297F2B-BA0A-434A-9834-A9488F168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graphicEl>
                                              <a:dgm id="{E1297F2B-BA0A-434A-9834-A9488F168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graphicEl>
                                              <a:dgm id="{E1297F2B-BA0A-434A-9834-A9488F168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graphicEl>
                                              <a:dgm id="{E1297F2B-BA0A-434A-9834-A9488F168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graphicEl>
                                              <a:dgm id="{E1297F2B-BA0A-434A-9834-A9488F168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D0B900-B508-4010-A874-6A4BFB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graphicEl>
                                              <a:dgm id="{FCD0B900-B508-4010-A874-6A4BFB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graphicEl>
                                              <a:dgm id="{FCD0B900-B508-4010-A874-6A4BFB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graphicEl>
                                              <a:dgm id="{FCD0B900-B508-4010-A874-6A4BFB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graphicEl>
                                              <a:dgm id="{FCD0B900-B508-4010-A874-6A4BFB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B26DD0-F8DD-40BF-8A4C-10A96E908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graphicEl>
                                              <a:dgm id="{41B26DD0-F8DD-40BF-8A4C-10A96E908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graphicEl>
                                              <a:dgm id="{41B26DD0-F8DD-40BF-8A4C-10A96E908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>
                                            <p:graphicEl>
                                              <a:dgm id="{41B26DD0-F8DD-40BF-8A4C-10A96E908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graphicEl>
                                              <a:dgm id="{41B26DD0-F8DD-40BF-8A4C-10A96E908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4820" name="Picture 4" descr="кенгу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059113" y="260350"/>
            <a:ext cx="3673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KANGAROO [k</a:t>
            </a:r>
            <a:r>
              <a:rPr lang="en-US" sz="3200">
                <a:cs typeface="Arial" charset="0"/>
              </a:rPr>
              <a:t>æŋgə’ru:]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8260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7890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8160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72198" y="1"/>
            <a:ext cx="30718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Comic Sans MS"/>
              </a:rPr>
              <a:t>Parrots</a:t>
            </a:r>
            <a:endParaRPr lang="ru-RU" sz="5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50000">
                    <a:srgbClr val="FFFF00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132138" y="476250"/>
            <a:ext cx="3240087" cy="969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Comic Sans MS"/>
              </a:rPr>
              <a:t>A parrot</a:t>
            </a:r>
            <a:endParaRPr lang="ru-RU" sz="36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89455" name="AutoShape 15" descr="65">
            <a:hlinkClick r:id="rId3" action="ppaction://hlinkpres?slideindex=2&amp;slidetitle=Слайд 2"/>
          </p:cNvPr>
          <p:cNvSpPr>
            <a:spLocks noChangeArrowheads="1"/>
          </p:cNvSpPr>
          <p:nvPr/>
        </p:nvSpPr>
        <p:spPr bwMode="auto">
          <a:xfrm>
            <a:off x="250825" y="6237288"/>
            <a:ext cx="504825" cy="360362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 descr="L:\Фото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214438" y="-2667000"/>
            <a:ext cx="11572876" cy="1219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 animBg="1"/>
      <p:bldP spid="18945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8270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8244" name="WordArt 4"/>
          <p:cNvSpPr>
            <a:spLocks noChangeArrowheads="1" noChangeShapeType="1" noTextEdit="1"/>
          </p:cNvSpPr>
          <p:nvPr/>
        </p:nvSpPr>
        <p:spPr bwMode="auto">
          <a:xfrm>
            <a:off x="971550" y="1125538"/>
            <a:ext cx="2808288" cy="1435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Comic Sans MS"/>
              </a:rPr>
              <a:t>Tigers</a:t>
            </a:r>
            <a:endParaRPr lang="ru-RU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50000">
                    <a:srgbClr val="FFFF00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Лена\Мои документы\Мои рисунки\MP Navigator EX\2009_02_23\IMG_0002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2" y="1513681"/>
            <a:ext cx="7559675" cy="1068863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             </a:t>
            </a:r>
            <a:r>
              <a:rPr sz="4800" i="1" smtClean="0">
                <a:solidFill>
                  <a:srgbClr val="C00000"/>
                </a:solidFill>
              </a:rPr>
              <a:t>LETTER </a:t>
            </a:r>
            <a:r>
              <a:rPr lang="en-US" i="1" dirty="0" smtClean="0">
                <a:solidFill>
                  <a:schemeClr val="accent3"/>
                </a:solidFill>
              </a:rPr>
              <a:t> </a:t>
            </a:r>
            <a:endParaRPr lang="ru-RU" i="1" dirty="0">
              <a:solidFill>
                <a:schemeClr val="accent3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8" cy="47091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FFC000"/>
                </a:solidFill>
              </a:rPr>
              <a:t>  “Hello,  boys and girls! 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C000"/>
                </a:solidFill>
              </a:rPr>
              <a:t>   I’m an animal.  My name is Muzzy. 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C000"/>
                </a:solidFill>
              </a:rPr>
              <a:t>   I like to jump, dance , run  and  climb  trees. 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C000"/>
                </a:solidFill>
              </a:rPr>
              <a:t>   I like to eat very much.  I have  riddles  for you. </a:t>
            </a:r>
            <a:endParaRPr lang="ru-RU" sz="3200" b="1" dirty="0" smtClean="0">
              <a:solidFill>
                <a:srgbClr val="FFC000"/>
              </a:solidFill>
            </a:endParaRPr>
          </a:p>
          <a:p>
            <a:r>
              <a:rPr lang="en-US" sz="3200" b="1" dirty="0" smtClean="0">
                <a:solidFill>
                  <a:srgbClr val="FFC000"/>
                </a:solidFill>
              </a:rPr>
              <a:t> I  invite  you  to  go  to  …        ( Guess ! )                                                                                                                                                                                                                Best wishes,</a:t>
            </a:r>
          </a:p>
          <a:p>
            <a:r>
              <a:rPr lang="en-US" sz="3200" b="1" dirty="0" smtClean="0">
                <a:solidFill>
                  <a:srgbClr val="FFC000"/>
                </a:solidFill>
              </a:rPr>
              <a:t>Muzzy.  “ 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WordArt 4"/>
          <p:cNvSpPr>
            <a:spLocks noChangeArrowheads="1" noChangeShapeType="1" noTextEdit="1"/>
          </p:cNvSpPr>
          <p:nvPr/>
        </p:nvSpPr>
        <p:spPr bwMode="auto">
          <a:xfrm>
            <a:off x="3059113" y="476250"/>
            <a:ext cx="2881312" cy="10795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Comic Sans MS"/>
              </a:rPr>
              <a:t>Tigers</a:t>
            </a:r>
            <a:endParaRPr lang="ru-RU" sz="3600" b="1" kern="1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50000">
                    <a:srgbClr val="FFFF00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39284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latin typeface="Comic Sans MS" pitchFamily="66" charset="0"/>
              </a:rPr>
              <a:t> 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39274" name="Picture 10" descr="4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57950" y="2857496"/>
            <a:ext cx="2536825" cy="3762375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14283" y="1285860"/>
          <a:ext cx="6490808" cy="5000660"/>
        </p:xfrm>
        <a:graphic>
          <a:graphicData uri="http://schemas.openxmlformats.org/presentationml/2006/ole">
            <p:oleObj spid="_x0000_s1026" name="Document" r:id="rId4" imgW="5946213" imgH="458228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39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53604" name="WordArt 4"/>
          <p:cNvSpPr>
            <a:spLocks noChangeArrowheads="1" noChangeShapeType="1" noTextEdit="1"/>
          </p:cNvSpPr>
          <p:nvPr/>
        </p:nvSpPr>
        <p:spPr bwMode="auto">
          <a:xfrm>
            <a:off x="5867400" y="549275"/>
            <a:ext cx="2601913" cy="10795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FF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Comic Sans MS"/>
              </a:rPr>
              <a:t>Snakes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50000">
                    <a:srgbClr val="FFFF00"/>
                  </a:gs>
                  <a:gs pos="100000">
                    <a:srgbClr val="FF33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35" y="142852"/>
            <a:ext cx="9122865" cy="7000924"/>
          </a:xfrm>
          <a:prstGeom prst="rect">
            <a:avLst/>
          </a:prstGeom>
        </p:spPr>
      </p:pic>
      <p:sp>
        <p:nvSpPr>
          <p:cNvPr id="82949" name="WordArt 5"/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6337300" cy="18446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00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atin typeface="Monotype Corsiva"/>
              </a:rPr>
              <a:t>Bears</a:t>
            </a:r>
            <a:endParaRPr lang="ru-RU" sz="3600" b="1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00"/>
                  </a:gs>
                  <a:gs pos="100000">
                    <a:srgbClr val="FFFF00"/>
                  </a:gs>
                </a:gsLst>
                <a:lin ang="18900000" scaled="1"/>
              </a:gradFill>
              <a:latin typeface="Monotype Corsiv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дельфи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8913"/>
            <a:ext cx="7488237" cy="6389687"/>
          </a:xfrm>
          <a:prstGeom prst="rect">
            <a:avLst/>
          </a:prstGeom>
          <a:noFill/>
        </p:spPr>
      </p:pic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-396875" y="5084763"/>
            <a:ext cx="6911975" cy="15827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5400" kern="10" spc="-5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Monotype Corsiva"/>
              </a:rPr>
              <a:t>       Dolphins</a:t>
            </a:r>
            <a:endParaRPr lang="ru-RU" sz="5400" kern="10" spc="-54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Monotype Corsiv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:\Копия Photo-0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0"/>
            <a:ext cx="916305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Camel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            camel</a:t>
            </a:r>
            <a:endParaRPr lang="ru-RU" dirty="0"/>
          </a:p>
        </p:txBody>
      </p:sp>
      <p:pic>
        <p:nvPicPr>
          <p:cNvPr id="2051" name="Picture 3" descr="D:\Новая папка (2)\Рисунок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71612"/>
            <a:ext cx="4071934" cy="4429156"/>
          </a:xfrm>
          <a:prstGeom prst="rect">
            <a:avLst/>
          </a:prstGeom>
          <a:noFill/>
          <a:effectLst/>
          <a:scene3d>
            <a:camera prst="isometricOffAxis2Left"/>
            <a:lightRig rig="threePt" dir="t"/>
          </a:scene3d>
        </p:spPr>
      </p:pic>
      <p:pic>
        <p:nvPicPr>
          <p:cNvPr id="2050" name="Picture 2" descr="D:\Новая папка (2)\Рисунок8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857364"/>
            <a:ext cx="3643338" cy="3929090"/>
          </a:xfrm>
          <a:prstGeom prst="flowChartProcess">
            <a:avLst/>
          </a:prstGeom>
          <a:noFill/>
          <a:scene3d>
            <a:camera prst="perspectiveAbove"/>
            <a:lightRig rig="threePt" dir="t"/>
          </a:scene3d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285852" y="5786454"/>
            <a:ext cx="1857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274638"/>
            <a:ext cx="9001156" cy="58515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5400" dirty="0" smtClean="0">
                <a:solidFill>
                  <a:srgbClr val="FFCCFF"/>
                </a:solidFill>
                <a:latin typeface="Goudy Stout" pitchFamily="18" charset="0"/>
              </a:rPr>
              <a:t>  </a:t>
            </a:r>
            <a:r>
              <a:rPr lang="en-US" sz="5400" b="1" dirty="0" smtClean="0">
                <a:solidFill>
                  <a:srgbClr val="FFCCFF"/>
                </a:solidFill>
                <a:latin typeface="Goudy Stout" pitchFamily="18" charset="0"/>
              </a:rPr>
              <a:t>It’s </a:t>
            </a:r>
          </a:p>
          <a:p>
            <a:pPr>
              <a:buNone/>
            </a:pPr>
            <a:endParaRPr lang="en-US" sz="5400" b="1" dirty="0" smtClean="0">
              <a:solidFill>
                <a:srgbClr val="FFCCFF"/>
              </a:solidFill>
              <a:latin typeface="Goudy Stout" pitchFamily="18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FFCCFF"/>
                </a:solidFill>
                <a:latin typeface="Goudy Stout" pitchFamily="18" charset="0"/>
              </a:rPr>
              <a:t>interesting</a:t>
            </a:r>
          </a:p>
          <a:p>
            <a:pPr>
              <a:buNone/>
            </a:pPr>
            <a:endParaRPr lang="en-US" sz="5400" b="1" dirty="0" smtClean="0">
              <a:solidFill>
                <a:srgbClr val="FFCCFF"/>
              </a:solidFill>
              <a:latin typeface="Goudy Stout" pitchFamily="18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FFCCFF"/>
                </a:solidFill>
                <a:latin typeface="Goudy Stout" pitchFamily="18" charset="0"/>
              </a:rPr>
              <a:t>       to  Know…</a:t>
            </a:r>
            <a:endParaRPr lang="ru-RU" sz="5400" b="1" dirty="0">
              <a:solidFill>
                <a:srgbClr val="FF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Elephant" pitchFamily="18" charset="0"/>
              </a:rPr>
              <a:t>The</a:t>
            </a:r>
            <a:r>
              <a:rPr lang="en-US" sz="4000" b="1" dirty="0" smtClean="0">
                <a:solidFill>
                  <a:srgbClr val="CC3300"/>
                </a:solidFill>
                <a:latin typeface="Elephant" pitchFamily="18" charset="0"/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  <a:latin typeface="Elephant" pitchFamily="18" charset="0"/>
              </a:rPr>
              <a:t>World  of   Animals</a:t>
            </a:r>
            <a:endParaRPr lang="ru-RU" sz="4000" b="1" dirty="0">
              <a:solidFill>
                <a:srgbClr val="FF0000"/>
              </a:solidFill>
              <a:latin typeface="Elephant" pitchFamily="18" charset="0"/>
            </a:endParaRPr>
          </a:p>
        </p:txBody>
      </p:sp>
      <p:pic>
        <p:nvPicPr>
          <p:cNvPr id="103430" name="Picture 6" descr="0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90600"/>
            <a:ext cx="2133600" cy="1600200"/>
          </a:xfrm>
          <a:prstGeom prst="rect">
            <a:avLst/>
          </a:prstGeom>
          <a:noFill/>
        </p:spPr>
      </p:pic>
      <p:pic>
        <p:nvPicPr>
          <p:cNvPr id="103431" name="Picture 7" descr="1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971800"/>
            <a:ext cx="2057400" cy="1543050"/>
          </a:xfrm>
          <a:prstGeom prst="rect">
            <a:avLst/>
          </a:prstGeom>
          <a:noFill/>
        </p:spPr>
      </p:pic>
      <p:pic>
        <p:nvPicPr>
          <p:cNvPr id="103433" name="Picture 9" descr="Parrot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5029200"/>
            <a:ext cx="1952625" cy="1446213"/>
          </a:xfrm>
          <a:prstGeom prst="rect">
            <a:avLst/>
          </a:prstGeom>
          <a:noFill/>
        </p:spPr>
      </p:pic>
      <p:pic>
        <p:nvPicPr>
          <p:cNvPr id="103434" name="Picture 10" descr="DEERS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4600" y="4800600"/>
            <a:ext cx="2286000" cy="1714500"/>
          </a:xfrm>
          <a:prstGeom prst="rect">
            <a:avLst/>
          </a:prstGeom>
          <a:noFill/>
        </p:spPr>
      </p:pic>
      <p:pic>
        <p:nvPicPr>
          <p:cNvPr id="103435" name="Picture 11" descr="1359040L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2743200"/>
            <a:ext cx="2895600" cy="1925638"/>
          </a:xfrm>
          <a:prstGeom prst="rect">
            <a:avLst/>
          </a:prstGeom>
          <a:noFill/>
        </p:spPr>
      </p:pic>
      <p:pic>
        <p:nvPicPr>
          <p:cNvPr id="103436" name="Picture 12" descr="0203076L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" y="1066800"/>
            <a:ext cx="2286000" cy="1520825"/>
          </a:xfrm>
          <a:prstGeom prst="rect">
            <a:avLst/>
          </a:prstGeom>
          <a:noFill/>
        </p:spPr>
      </p:pic>
      <p:pic>
        <p:nvPicPr>
          <p:cNvPr id="103437" name="Picture 13" descr="u1024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33800" y="914400"/>
            <a:ext cx="2438400" cy="1828800"/>
          </a:xfrm>
          <a:prstGeom prst="rect">
            <a:avLst/>
          </a:prstGeom>
          <a:noFill/>
        </p:spPr>
      </p:pic>
      <p:pic>
        <p:nvPicPr>
          <p:cNvPr id="103438" name="Picture 14" descr="041053B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3400" y="4953000"/>
            <a:ext cx="2343150" cy="1577975"/>
          </a:xfrm>
          <a:prstGeom prst="rect">
            <a:avLst/>
          </a:prstGeom>
          <a:noFill/>
        </p:spPr>
      </p:pic>
      <p:sp>
        <p:nvSpPr>
          <p:cNvPr id="103440" name="AutoShape 16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4200" y="6400800"/>
            <a:ext cx="609600" cy="228600"/>
          </a:xfrm>
          <a:prstGeom prst="actionButtonForwardNex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Лена\Рабочий стол\g_015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97715"/>
            <a:ext cx="5715039" cy="6360285"/>
          </a:xfrm>
          <a:prstGeom prst="rect">
            <a:avLst/>
          </a:prstGeom>
          <a:noFill/>
        </p:spPr>
      </p:pic>
      <p:sp>
        <p:nvSpPr>
          <p:cNvPr id="110597" name="WordArt 5"/>
          <p:cNvSpPr>
            <a:spLocks noChangeArrowheads="1" noChangeShapeType="1" noTextEdit="1"/>
          </p:cNvSpPr>
          <p:nvPr/>
        </p:nvSpPr>
        <p:spPr bwMode="auto">
          <a:xfrm>
            <a:off x="-1785981" y="-214338"/>
            <a:ext cx="7072362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     </a:t>
            </a:r>
            <a:r>
              <a:rPr lang="en-US" sz="54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Gerards</a:t>
            </a:r>
            <a:endParaRPr lang="ru-RU" sz="5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500702"/>
            <a:ext cx="63582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Fastest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и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835150" y="285728"/>
            <a:ext cx="30226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WHALE </a:t>
            </a:r>
            <a:endParaRPr lang="ru-RU" sz="3200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WordArt 2"/>
          <p:cNvSpPr>
            <a:spLocks noChangeArrowheads="1" noChangeShapeType="1" noTextEdit="1"/>
          </p:cNvSpPr>
          <p:nvPr/>
        </p:nvSpPr>
        <p:spPr bwMode="auto">
          <a:xfrm>
            <a:off x="827088" y="4149725"/>
            <a:ext cx="1657350" cy="11509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24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It is an...</a:t>
            </a:r>
            <a:endParaRPr lang="ru-RU" sz="24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9933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18115" name="WordArt 3"/>
          <p:cNvSpPr>
            <a:spLocks noChangeArrowheads="1" noChangeShapeType="1" noTextEdit="1"/>
          </p:cNvSpPr>
          <p:nvPr/>
        </p:nvSpPr>
        <p:spPr bwMode="auto">
          <a:xfrm>
            <a:off x="2484438" y="5445125"/>
            <a:ext cx="2159000" cy="9366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24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ELEPHANT.</a:t>
            </a:r>
            <a:endParaRPr lang="ru-RU" sz="24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9933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18116" name="Picture 4" descr="сл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781300"/>
            <a:ext cx="4248150" cy="2679700"/>
          </a:xfrm>
          <a:prstGeom prst="rect">
            <a:avLst/>
          </a:prstGeom>
          <a:noFill/>
        </p:spPr>
      </p:pic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53879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FFC000"/>
                </a:solidFill>
              </a:rPr>
              <a:t>This animal is not very rare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323850" y="692150"/>
            <a:ext cx="5447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C000"/>
                </a:solidFill>
              </a:rPr>
              <a:t>It is huge and it hasn’t got wings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323850" y="1196975"/>
            <a:ext cx="3411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FFC000"/>
                </a:solidFill>
              </a:rPr>
              <a:t>It has got big ears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323850" y="1700213"/>
            <a:ext cx="2810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C000"/>
                </a:solidFill>
              </a:rPr>
              <a:t>It lives in Africa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323850" y="2205038"/>
            <a:ext cx="385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FFC000"/>
                </a:solidFill>
              </a:rPr>
              <a:t>It can run very fast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sp>
        <p:nvSpPr>
          <p:cNvPr id="218122" name="Text Box 10"/>
          <p:cNvSpPr txBox="1">
            <a:spLocks noChangeArrowheads="1"/>
          </p:cNvSpPr>
          <p:nvPr/>
        </p:nvSpPr>
        <p:spPr bwMode="auto">
          <a:xfrm>
            <a:off x="323850" y="2708275"/>
            <a:ext cx="39100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C000"/>
                </a:solidFill>
              </a:rPr>
              <a:t>People ride this animal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sp>
        <p:nvSpPr>
          <p:cNvPr id="218123" name="Text Box 11"/>
          <p:cNvSpPr txBox="1">
            <a:spLocks noChangeArrowheads="1"/>
          </p:cNvSpPr>
          <p:nvPr/>
        </p:nvSpPr>
        <p:spPr bwMode="auto">
          <a:xfrm>
            <a:off x="6135688" y="1139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18124" name="Text Box 12"/>
          <p:cNvSpPr txBox="1">
            <a:spLocks noChangeArrowheads="1"/>
          </p:cNvSpPr>
          <p:nvPr/>
        </p:nvSpPr>
        <p:spPr bwMode="auto">
          <a:xfrm>
            <a:off x="5940425" y="1341438"/>
            <a:ext cx="3455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1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 animBg="1"/>
      <p:bldP spid="2181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Goudy Stout" pitchFamily="18" charset="0"/>
              </a:rPr>
              <a:t>The  tallest  animal</a:t>
            </a:r>
            <a:endParaRPr lang="ru-RU" sz="3600" dirty="0" smtClean="0"/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12292" name="Picture 8" descr="AZP08.jpg">
            <a:hlinkClick r:id="rId2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662113"/>
            <a:ext cx="4465638" cy="4465637"/>
          </a:xfrm>
        </p:spPr>
      </p:pic>
      <p:pic>
        <p:nvPicPr>
          <p:cNvPr id="12293" name="Picture 10" descr="660px-Sydney_taronga_zo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1593850"/>
            <a:ext cx="5003800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сканирование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0"/>
            <a:ext cx="5786478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3" y="500043"/>
            <a:ext cx="2714644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/>
              <a:t>ELEPHANT</a:t>
            </a:r>
            <a:endParaRPr lang="ru-RU" sz="3200" b="1" dirty="0" smtClean="0"/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214950"/>
            <a:ext cx="4955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 best  eater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 hardiest  animal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            camel</a:t>
            </a:r>
            <a:endParaRPr lang="ru-RU" dirty="0"/>
          </a:p>
        </p:txBody>
      </p:sp>
      <p:pic>
        <p:nvPicPr>
          <p:cNvPr id="2051" name="Picture 3" descr="D:\Новая папка (2)\Рисунок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71612"/>
            <a:ext cx="4071934" cy="4429156"/>
          </a:xfrm>
          <a:prstGeom prst="rect">
            <a:avLst/>
          </a:prstGeom>
          <a:noFill/>
          <a:effectLst/>
          <a:scene3d>
            <a:camera prst="isometricOffAxis2Left"/>
            <a:lightRig rig="threePt" dir="t"/>
          </a:scene3d>
        </p:spPr>
      </p:pic>
      <p:pic>
        <p:nvPicPr>
          <p:cNvPr id="2050" name="Picture 2" descr="D:\Новая папка (2)\Рисунок8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857364"/>
            <a:ext cx="3643338" cy="3929090"/>
          </a:xfrm>
          <a:prstGeom prst="flowChartProcess">
            <a:avLst/>
          </a:prstGeom>
          <a:noFill/>
          <a:scene3d>
            <a:camera prst="perspectiveAbove"/>
            <a:lightRig rig="threePt" dir="t"/>
          </a:scene3d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285852" y="5786454"/>
            <a:ext cx="1857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Camel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oudy Stout" pitchFamily="18" charset="0"/>
              </a:rPr>
              <a:t>MOUSE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357430"/>
            <a:ext cx="542928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White  Tigers</a:t>
            </a:r>
            <a:endParaRPr lang="ru-RU" sz="5400" dirty="0"/>
          </a:p>
        </p:txBody>
      </p:sp>
      <p:pic>
        <p:nvPicPr>
          <p:cNvPr id="56322" name="Picture 2" descr="D:\Новая папка (2)\Рисунок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928802"/>
            <a:ext cx="5786479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en-US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 E S T</a:t>
            </a:r>
            <a:r>
              <a:rPr lang="ru-RU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9600" dirty="0">
              <a:solidFill>
                <a:srgbClr val="FFFF00"/>
              </a:solidFill>
            </a:endParaRPr>
          </a:p>
        </p:txBody>
      </p:sp>
      <p:pic>
        <p:nvPicPr>
          <p:cNvPr id="57346" name="Picture 2" descr="D:\Презентация\Новая папка\p0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643158"/>
            <a:ext cx="6858000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WordArt 5"/>
          <p:cNvSpPr>
            <a:spLocks noChangeArrowheads="1" noChangeShapeType="1" noTextEdit="1"/>
          </p:cNvSpPr>
          <p:nvPr/>
        </p:nvSpPr>
        <p:spPr bwMode="auto">
          <a:xfrm>
            <a:off x="1116013" y="188913"/>
            <a:ext cx="6408737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Nominations</a:t>
            </a:r>
            <a:endParaRPr lang="ru-RU" sz="5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130089" name="AutoShape 41"/>
          <p:cNvSpPr>
            <a:spLocks noChangeArrowheads="1"/>
          </p:cNvSpPr>
          <p:nvPr/>
        </p:nvSpPr>
        <p:spPr bwMode="auto">
          <a:xfrm>
            <a:off x="0" y="2636838"/>
            <a:ext cx="2771775" cy="208915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0090" name="AutoShape 42"/>
          <p:cNvSpPr>
            <a:spLocks noChangeArrowheads="1"/>
          </p:cNvSpPr>
          <p:nvPr/>
        </p:nvSpPr>
        <p:spPr bwMode="auto">
          <a:xfrm>
            <a:off x="2987675" y="3789363"/>
            <a:ext cx="2771775" cy="208915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0091" name="AutoShape 43"/>
          <p:cNvSpPr>
            <a:spLocks noChangeArrowheads="1"/>
          </p:cNvSpPr>
          <p:nvPr/>
        </p:nvSpPr>
        <p:spPr bwMode="auto">
          <a:xfrm>
            <a:off x="6156325" y="2492375"/>
            <a:ext cx="2771775" cy="208915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0093" name="Text Box 45"/>
          <p:cNvSpPr txBox="1">
            <a:spLocks noChangeArrowheads="1"/>
          </p:cNvSpPr>
          <p:nvPr/>
        </p:nvSpPr>
        <p:spPr bwMode="auto">
          <a:xfrm>
            <a:off x="539750" y="3284538"/>
            <a:ext cx="165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0094" name="Text Box 46"/>
          <p:cNvSpPr txBox="1">
            <a:spLocks noChangeArrowheads="1"/>
          </p:cNvSpPr>
          <p:nvPr/>
        </p:nvSpPr>
        <p:spPr bwMode="auto">
          <a:xfrm>
            <a:off x="395288" y="3357563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big ears</a:t>
            </a:r>
            <a:endParaRPr lang="ru-RU"/>
          </a:p>
        </p:txBody>
      </p:sp>
      <p:sp>
        <p:nvSpPr>
          <p:cNvPr id="130095" name="Text Box 47"/>
          <p:cNvSpPr txBox="1">
            <a:spLocks noChangeArrowheads="1"/>
          </p:cNvSpPr>
          <p:nvPr/>
        </p:nvSpPr>
        <p:spPr bwMode="auto">
          <a:xfrm>
            <a:off x="3348038" y="4437063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sharp tusks</a:t>
            </a:r>
            <a:endParaRPr lang="ru-RU"/>
          </a:p>
        </p:txBody>
      </p:sp>
      <p:sp>
        <p:nvSpPr>
          <p:cNvPr id="130096" name="Text Box 48"/>
          <p:cNvSpPr txBox="1">
            <a:spLocks noChangeArrowheads="1"/>
          </p:cNvSpPr>
          <p:nvPr/>
        </p:nvSpPr>
        <p:spPr bwMode="auto">
          <a:xfrm>
            <a:off x="6516688" y="321310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short tail</a:t>
            </a:r>
            <a:endParaRPr lang="ru-RU"/>
          </a:p>
        </p:txBody>
      </p:sp>
      <p:sp>
        <p:nvSpPr>
          <p:cNvPr id="130098" name="AutoShape 50"/>
          <p:cNvSpPr>
            <a:spLocks noChangeArrowheads="1"/>
          </p:cNvSpPr>
          <p:nvPr/>
        </p:nvSpPr>
        <p:spPr bwMode="auto">
          <a:xfrm rot="60718239">
            <a:off x="143669" y="4328319"/>
            <a:ext cx="1439863" cy="936625"/>
          </a:xfrm>
          <a:prstGeom prst="chevron">
            <a:avLst>
              <a:gd name="adj" fmla="val 38432"/>
            </a:avLst>
          </a:prstGeom>
          <a:gradFill rotWithShape="1">
            <a:gsLst>
              <a:gs pos="0">
                <a:srgbClr val="0066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0099" name="AutoShape 51"/>
          <p:cNvSpPr>
            <a:spLocks noChangeArrowheads="1"/>
          </p:cNvSpPr>
          <p:nvPr/>
        </p:nvSpPr>
        <p:spPr bwMode="auto">
          <a:xfrm rot="58045269">
            <a:off x="1151731" y="4328319"/>
            <a:ext cx="1439863" cy="936625"/>
          </a:xfrm>
          <a:prstGeom prst="chevron">
            <a:avLst>
              <a:gd name="adj" fmla="val 38432"/>
            </a:avLst>
          </a:prstGeom>
          <a:gradFill rotWithShape="1">
            <a:gsLst>
              <a:gs pos="0">
                <a:srgbClr val="0066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0100" name="AutoShape 52"/>
          <p:cNvSpPr>
            <a:spLocks noChangeArrowheads="1"/>
          </p:cNvSpPr>
          <p:nvPr/>
        </p:nvSpPr>
        <p:spPr bwMode="auto">
          <a:xfrm rot="100783850">
            <a:off x="4031457" y="5409406"/>
            <a:ext cx="1439862" cy="936625"/>
          </a:xfrm>
          <a:prstGeom prst="chevron">
            <a:avLst>
              <a:gd name="adj" fmla="val 41030"/>
            </a:avLst>
          </a:prstGeom>
          <a:gradFill rotWithShape="1">
            <a:gsLst>
              <a:gs pos="0">
                <a:srgbClr val="0066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0101" name="AutoShape 53"/>
          <p:cNvSpPr>
            <a:spLocks noChangeArrowheads="1"/>
          </p:cNvSpPr>
          <p:nvPr/>
        </p:nvSpPr>
        <p:spPr bwMode="auto">
          <a:xfrm rot="17610013">
            <a:off x="3096419" y="5480844"/>
            <a:ext cx="1439863" cy="936625"/>
          </a:xfrm>
          <a:prstGeom prst="chevron">
            <a:avLst>
              <a:gd name="adj" fmla="val 38432"/>
            </a:avLst>
          </a:prstGeom>
          <a:gradFill rotWithShape="1">
            <a:gsLst>
              <a:gs pos="0">
                <a:srgbClr val="0066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0102" name="AutoShape 54"/>
          <p:cNvSpPr>
            <a:spLocks noChangeArrowheads="1"/>
          </p:cNvSpPr>
          <p:nvPr/>
        </p:nvSpPr>
        <p:spPr bwMode="auto">
          <a:xfrm rot="58435631">
            <a:off x="7057232" y="4183856"/>
            <a:ext cx="1439862" cy="936625"/>
          </a:xfrm>
          <a:prstGeom prst="chevron">
            <a:avLst>
              <a:gd name="adj" fmla="val 33457"/>
            </a:avLst>
          </a:prstGeom>
          <a:gradFill rotWithShape="1">
            <a:gsLst>
              <a:gs pos="0">
                <a:srgbClr val="0066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0103" name="AutoShape 55"/>
          <p:cNvSpPr>
            <a:spLocks noChangeArrowheads="1"/>
          </p:cNvSpPr>
          <p:nvPr/>
        </p:nvSpPr>
        <p:spPr bwMode="auto">
          <a:xfrm rot="17493875">
            <a:off x="6120607" y="4183856"/>
            <a:ext cx="1439862" cy="936625"/>
          </a:xfrm>
          <a:prstGeom prst="chevron">
            <a:avLst>
              <a:gd name="adj" fmla="val 38432"/>
            </a:avLst>
          </a:prstGeom>
          <a:gradFill rotWithShape="1">
            <a:gsLst>
              <a:gs pos="0">
                <a:srgbClr val="0066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0104" name="WordArt 56"/>
          <p:cNvSpPr>
            <a:spLocks noChangeArrowheads="1" noChangeShapeType="1" noTextEdit="1"/>
          </p:cNvSpPr>
          <p:nvPr/>
        </p:nvSpPr>
        <p:spPr bwMode="auto">
          <a:xfrm>
            <a:off x="2700338" y="1989138"/>
            <a:ext cx="3311525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The 1st place</a:t>
            </a:r>
            <a:endParaRPr lang="ru-RU" sz="44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0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01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01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0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0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0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0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94" grpId="0"/>
      <p:bldP spid="130095" grpId="0"/>
      <p:bldP spid="130096" grpId="0"/>
      <p:bldP spid="13010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Crossword</a:t>
            </a:r>
            <a:endParaRPr lang="ru-RU" b="1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209800" y="1828800"/>
            <a:ext cx="457200" cy="457200"/>
          </a:xfrm>
          <a:prstGeom prst="rect">
            <a:avLst/>
          </a:prstGeom>
          <a:solidFill>
            <a:srgbClr val="3366FF">
              <a:alpha val="2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752600" y="1828800"/>
            <a:ext cx="457200" cy="457200"/>
          </a:xfrm>
          <a:prstGeom prst="rect">
            <a:avLst/>
          </a:prstGeom>
          <a:solidFill>
            <a:srgbClr val="00FF00">
              <a:alpha val="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2209800" y="2743200"/>
            <a:ext cx="457200" cy="457200"/>
          </a:xfrm>
          <a:prstGeom prst="rect">
            <a:avLst/>
          </a:prstGeom>
          <a:solidFill>
            <a:srgbClr val="3366FF">
              <a:alpha val="2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209800" y="4114800"/>
            <a:ext cx="457200" cy="457200"/>
          </a:xfrm>
          <a:prstGeom prst="rect">
            <a:avLst/>
          </a:prstGeom>
          <a:solidFill>
            <a:srgbClr val="3366FF">
              <a:alpha val="2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2209800" y="2286000"/>
            <a:ext cx="457200" cy="457200"/>
          </a:xfrm>
          <a:prstGeom prst="rect">
            <a:avLst/>
          </a:prstGeom>
          <a:solidFill>
            <a:srgbClr val="3366FF">
              <a:alpha val="2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667000" y="1828800"/>
            <a:ext cx="457200" cy="457200"/>
          </a:xfrm>
          <a:prstGeom prst="rect">
            <a:avLst/>
          </a:prstGeom>
          <a:solidFill>
            <a:srgbClr val="00FF00">
              <a:alpha val="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2209800" y="3200400"/>
            <a:ext cx="457200" cy="457200"/>
          </a:xfrm>
          <a:prstGeom prst="rect">
            <a:avLst/>
          </a:prstGeom>
          <a:solidFill>
            <a:srgbClr val="3366FF">
              <a:alpha val="2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2209800" y="3657600"/>
            <a:ext cx="457200" cy="457200"/>
          </a:xfrm>
          <a:prstGeom prst="rect">
            <a:avLst/>
          </a:prstGeom>
          <a:solidFill>
            <a:srgbClr val="3366FF">
              <a:alpha val="2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838200" y="2286000"/>
            <a:ext cx="457200" cy="457200"/>
          </a:xfrm>
          <a:prstGeom prst="rect">
            <a:avLst/>
          </a:prstGeom>
          <a:solidFill>
            <a:srgbClr val="00FF00">
              <a:alpha val="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1295400" y="2286000"/>
            <a:ext cx="457200" cy="457200"/>
          </a:xfrm>
          <a:prstGeom prst="rect">
            <a:avLst/>
          </a:prstGeom>
          <a:solidFill>
            <a:srgbClr val="00FF00">
              <a:alpha val="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1752600" y="2286000"/>
            <a:ext cx="457200" cy="457200"/>
          </a:xfrm>
          <a:prstGeom prst="rect">
            <a:avLst/>
          </a:prstGeom>
          <a:solidFill>
            <a:srgbClr val="00FF00">
              <a:alpha val="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124200" y="2743200"/>
            <a:ext cx="457200" cy="457200"/>
          </a:xfrm>
          <a:prstGeom prst="rect">
            <a:avLst/>
          </a:prstGeom>
          <a:solidFill>
            <a:srgbClr val="00FF00">
              <a:alpha val="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752600" y="2743200"/>
            <a:ext cx="457200" cy="457200"/>
          </a:xfrm>
          <a:prstGeom prst="rect">
            <a:avLst/>
          </a:prstGeom>
          <a:solidFill>
            <a:srgbClr val="00FF00">
              <a:alpha val="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2667000" y="2743200"/>
            <a:ext cx="457200" cy="457200"/>
          </a:xfrm>
          <a:prstGeom prst="rect">
            <a:avLst/>
          </a:prstGeom>
          <a:solidFill>
            <a:srgbClr val="00FF00">
              <a:alpha val="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3581400" y="2743200"/>
            <a:ext cx="457200" cy="457200"/>
          </a:xfrm>
          <a:prstGeom prst="rect">
            <a:avLst/>
          </a:prstGeom>
          <a:solidFill>
            <a:srgbClr val="00FF00">
              <a:alpha val="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4038600" y="2743200"/>
            <a:ext cx="457200" cy="457200"/>
          </a:xfrm>
          <a:prstGeom prst="rect">
            <a:avLst/>
          </a:prstGeom>
          <a:solidFill>
            <a:srgbClr val="00FF00">
              <a:alpha val="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4495800" y="2743200"/>
            <a:ext cx="457200" cy="457200"/>
          </a:xfrm>
          <a:prstGeom prst="rect">
            <a:avLst/>
          </a:prstGeom>
          <a:solidFill>
            <a:srgbClr val="00FF00">
              <a:alpha val="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2667000" y="3200400"/>
            <a:ext cx="457200" cy="457200"/>
          </a:xfrm>
          <a:prstGeom prst="rect">
            <a:avLst/>
          </a:prstGeom>
          <a:solidFill>
            <a:srgbClr val="00FF00">
              <a:alpha val="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3581400" y="3200400"/>
            <a:ext cx="457200" cy="457200"/>
          </a:xfrm>
          <a:prstGeom prst="rect">
            <a:avLst/>
          </a:prstGeom>
          <a:solidFill>
            <a:srgbClr val="00FF00">
              <a:alpha val="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3124200" y="3200400"/>
            <a:ext cx="457200" cy="457200"/>
          </a:xfrm>
          <a:prstGeom prst="rect">
            <a:avLst/>
          </a:prstGeom>
          <a:solidFill>
            <a:srgbClr val="00FF00">
              <a:alpha val="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4495800" y="3200400"/>
            <a:ext cx="457200" cy="457200"/>
          </a:xfrm>
          <a:prstGeom prst="rect">
            <a:avLst/>
          </a:prstGeom>
          <a:solidFill>
            <a:srgbClr val="00FF00">
              <a:alpha val="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4038600" y="3200400"/>
            <a:ext cx="457200" cy="457200"/>
          </a:xfrm>
          <a:prstGeom prst="rect">
            <a:avLst/>
          </a:prstGeom>
          <a:solidFill>
            <a:srgbClr val="00FF00">
              <a:alpha val="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3124200" y="3657600"/>
            <a:ext cx="457200" cy="457200"/>
          </a:xfrm>
          <a:prstGeom prst="rect">
            <a:avLst/>
          </a:prstGeom>
          <a:solidFill>
            <a:srgbClr val="00FF00">
              <a:alpha val="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2667000" y="3657600"/>
            <a:ext cx="457200" cy="457200"/>
          </a:xfrm>
          <a:prstGeom prst="rect">
            <a:avLst/>
          </a:prstGeom>
          <a:solidFill>
            <a:srgbClr val="00FF00">
              <a:alpha val="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1752600" y="3657600"/>
            <a:ext cx="457200" cy="457200"/>
          </a:xfrm>
          <a:prstGeom prst="rect">
            <a:avLst/>
          </a:prstGeom>
          <a:solidFill>
            <a:srgbClr val="00FF00">
              <a:alpha val="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381000" y="3657600"/>
            <a:ext cx="457200" cy="457200"/>
          </a:xfrm>
          <a:prstGeom prst="rect">
            <a:avLst/>
          </a:prstGeom>
          <a:solidFill>
            <a:srgbClr val="00FF00">
              <a:alpha val="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838200" y="3657600"/>
            <a:ext cx="457200" cy="457200"/>
          </a:xfrm>
          <a:prstGeom prst="rect">
            <a:avLst/>
          </a:prstGeom>
          <a:solidFill>
            <a:srgbClr val="00FF00">
              <a:alpha val="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1295400" y="3657600"/>
            <a:ext cx="457200" cy="457200"/>
          </a:xfrm>
          <a:prstGeom prst="rect">
            <a:avLst/>
          </a:prstGeom>
          <a:solidFill>
            <a:srgbClr val="00FF00">
              <a:alpha val="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838200" y="4114800"/>
            <a:ext cx="457200" cy="457200"/>
          </a:xfrm>
          <a:prstGeom prst="rect">
            <a:avLst/>
          </a:prstGeom>
          <a:solidFill>
            <a:srgbClr val="00FF00">
              <a:alpha val="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8" name="Rectangle 38"/>
          <p:cNvSpPr>
            <a:spLocks noChangeArrowheads="1"/>
          </p:cNvSpPr>
          <p:nvPr/>
        </p:nvSpPr>
        <p:spPr bwMode="auto">
          <a:xfrm>
            <a:off x="1295400" y="4114800"/>
            <a:ext cx="457200" cy="457200"/>
          </a:xfrm>
          <a:prstGeom prst="rect">
            <a:avLst/>
          </a:prstGeom>
          <a:solidFill>
            <a:srgbClr val="00FF00">
              <a:alpha val="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1752600" y="4114800"/>
            <a:ext cx="457200" cy="457200"/>
          </a:xfrm>
          <a:prstGeom prst="rect">
            <a:avLst/>
          </a:prstGeom>
          <a:solidFill>
            <a:srgbClr val="00FF00">
              <a:alpha val="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60" name="Rectangle 40"/>
          <p:cNvSpPr>
            <a:spLocks noChangeArrowheads="1"/>
          </p:cNvSpPr>
          <p:nvPr/>
        </p:nvSpPr>
        <p:spPr bwMode="auto">
          <a:xfrm>
            <a:off x="2667000" y="4114800"/>
            <a:ext cx="457200" cy="457200"/>
          </a:xfrm>
          <a:prstGeom prst="rect">
            <a:avLst/>
          </a:prstGeom>
          <a:solidFill>
            <a:srgbClr val="00FF00">
              <a:alpha val="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61" name="Text Box 41"/>
          <p:cNvSpPr txBox="1">
            <a:spLocks noChangeArrowheads="1"/>
          </p:cNvSpPr>
          <p:nvPr/>
        </p:nvSpPr>
        <p:spPr bwMode="auto">
          <a:xfrm>
            <a:off x="1524000" y="17526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1</a:t>
            </a:r>
            <a:endParaRPr lang="ru-RU" sz="1600"/>
          </a:p>
        </p:txBody>
      </p:sp>
      <p:sp>
        <p:nvSpPr>
          <p:cNvPr id="30762" name="Text Box 42"/>
          <p:cNvSpPr txBox="1">
            <a:spLocks noChangeArrowheads="1"/>
          </p:cNvSpPr>
          <p:nvPr/>
        </p:nvSpPr>
        <p:spPr bwMode="auto">
          <a:xfrm>
            <a:off x="609600" y="22098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  <a:endParaRPr lang="ru-RU" sz="1600"/>
          </a:p>
        </p:txBody>
      </p:sp>
      <p:sp>
        <p:nvSpPr>
          <p:cNvPr id="30763" name="Text Box 43"/>
          <p:cNvSpPr txBox="1">
            <a:spLocks noChangeArrowheads="1"/>
          </p:cNvSpPr>
          <p:nvPr/>
        </p:nvSpPr>
        <p:spPr bwMode="auto">
          <a:xfrm>
            <a:off x="1524000" y="26670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3</a:t>
            </a:r>
            <a:endParaRPr lang="ru-RU" sz="1600"/>
          </a:p>
        </p:txBody>
      </p:sp>
      <p:sp>
        <p:nvSpPr>
          <p:cNvPr id="30764" name="Text Box 44"/>
          <p:cNvSpPr txBox="1">
            <a:spLocks noChangeArrowheads="1"/>
          </p:cNvSpPr>
          <p:nvPr/>
        </p:nvSpPr>
        <p:spPr bwMode="auto">
          <a:xfrm>
            <a:off x="1981200" y="31242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4</a:t>
            </a:r>
            <a:endParaRPr lang="ru-RU" sz="1600"/>
          </a:p>
        </p:txBody>
      </p:sp>
      <p:sp>
        <p:nvSpPr>
          <p:cNvPr id="30765" name="Text Box 45"/>
          <p:cNvSpPr txBox="1">
            <a:spLocks noChangeArrowheads="1"/>
          </p:cNvSpPr>
          <p:nvPr/>
        </p:nvSpPr>
        <p:spPr bwMode="auto">
          <a:xfrm>
            <a:off x="152400" y="35814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5</a:t>
            </a:r>
            <a:endParaRPr lang="ru-RU" sz="1600"/>
          </a:p>
        </p:txBody>
      </p:sp>
      <p:sp>
        <p:nvSpPr>
          <p:cNvPr id="30766" name="Text Box 46"/>
          <p:cNvSpPr txBox="1">
            <a:spLocks noChangeArrowheads="1"/>
          </p:cNvSpPr>
          <p:nvPr/>
        </p:nvSpPr>
        <p:spPr bwMode="auto">
          <a:xfrm>
            <a:off x="609600" y="40386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6</a:t>
            </a:r>
            <a:endParaRPr lang="ru-RU" sz="1600"/>
          </a:p>
        </p:txBody>
      </p:sp>
      <p:sp>
        <p:nvSpPr>
          <p:cNvPr id="30767" name="Text Box 47"/>
          <p:cNvSpPr txBox="1">
            <a:spLocks noChangeArrowheads="1"/>
          </p:cNvSpPr>
          <p:nvPr/>
        </p:nvSpPr>
        <p:spPr bwMode="auto">
          <a:xfrm>
            <a:off x="0" y="4953000"/>
            <a:ext cx="479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/>
              <a:t>1. This domestic animal likes milk.</a:t>
            </a:r>
            <a:endParaRPr lang="ru-RU" sz="2400" b="0"/>
          </a:p>
        </p:txBody>
      </p:sp>
      <p:sp>
        <p:nvSpPr>
          <p:cNvPr id="30772" name="Text Box 52"/>
          <p:cNvSpPr txBox="1">
            <a:spLocks noChangeArrowheads="1"/>
          </p:cNvSpPr>
          <p:nvPr/>
        </p:nvSpPr>
        <p:spPr bwMode="auto">
          <a:xfrm>
            <a:off x="0" y="5334000"/>
            <a:ext cx="426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/>
              <a:t>2. It is the King of the animals.</a:t>
            </a:r>
            <a:endParaRPr lang="ru-RU" sz="2400" b="0"/>
          </a:p>
        </p:txBody>
      </p:sp>
      <p:sp>
        <p:nvSpPr>
          <p:cNvPr id="30774" name="Text Box 54"/>
          <p:cNvSpPr txBox="1">
            <a:spLocks noChangeArrowheads="1"/>
          </p:cNvSpPr>
          <p:nvPr/>
        </p:nvSpPr>
        <p:spPr bwMode="auto">
          <a:xfrm>
            <a:off x="0" y="5715000"/>
            <a:ext cx="4829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/>
              <a:t>3. The highest animal in the world.</a:t>
            </a:r>
            <a:endParaRPr lang="ru-RU" sz="2400" b="0"/>
          </a:p>
        </p:txBody>
      </p:sp>
      <p:sp>
        <p:nvSpPr>
          <p:cNvPr id="30775" name="Text Box 55"/>
          <p:cNvSpPr txBox="1">
            <a:spLocks noChangeArrowheads="1"/>
          </p:cNvSpPr>
          <p:nvPr/>
        </p:nvSpPr>
        <p:spPr bwMode="auto">
          <a:xfrm>
            <a:off x="0" y="6096000"/>
            <a:ext cx="3268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/>
              <a:t>4. The funniest animal.</a:t>
            </a:r>
            <a:endParaRPr lang="ru-RU" sz="2400" b="0"/>
          </a:p>
        </p:txBody>
      </p:sp>
      <p:sp>
        <p:nvSpPr>
          <p:cNvPr id="30776" name="Text Box 56"/>
          <p:cNvSpPr txBox="1">
            <a:spLocks noChangeArrowheads="1"/>
          </p:cNvSpPr>
          <p:nvPr/>
        </p:nvSpPr>
        <p:spPr bwMode="auto">
          <a:xfrm>
            <a:off x="2286000" y="1524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7</a:t>
            </a:r>
            <a:endParaRPr lang="ru-RU" sz="1800"/>
          </a:p>
        </p:txBody>
      </p:sp>
      <p:sp>
        <p:nvSpPr>
          <p:cNvPr id="30777" name="Text Box 57"/>
          <p:cNvSpPr txBox="1">
            <a:spLocks noChangeArrowheads="1"/>
          </p:cNvSpPr>
          <p:nvPr/>
        </p:nvSpPr>
        <p:spPr bwMode="auto">
          <a:xfrm>
            <a:off x="5165725" y="4916488"/>
            <a:ext cx="309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/>
              <a:t>5. The fastest animal.</a:t>
            </a:r>
            <a:endParaRPr lang="ru-RU" sz="2400" b="0"/>
          </a:p>
        </p:txBody>
      </p:sp>
      <p:sp>
        <p:nvSpPr>
          <p:cNvPr id="30778" name="Text Box 58"/>
          <p:cNvSpPr txBox="1">
            <a:spLocks noChangeArrowheads="1"/>
          </p:cNvSpPr>
          <p:nvPr/>
        </p:nvSpPr>
        <p:spPr bwMode="auto">
          <a:xfrm>
            <a:off x="5181600" y="5410200"/>
            <a:ext cx="3913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/>
              <a:t>6. This animal lives in </a:t>
            </a:r>
          </a:p>
          <a:p>
            <a:r>
              <a:rPr lang="en-US" sz="2400" b="0"/>
              <a:t>seas and oceans</a:t>
            </a:r>
          </a:p>
        </p:txBody>
      </p:sp>
      <p:sp>
        <p:nvSpPr>
          <p:cNvPr id="30779" name="Text Box 59"/>
          <p:cNvSpPr txBox="1">
            <a:spLocks noChangeArrowheads="1"/>
          </p:cNvSpPr>
          <p:nvPr/>
        </p:nvSpPr>
        <p:spPr bwMode="auto">
          <a:xfrm>
            <a:off x="1752600" y="18288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/>
              <a:t>C    A   T</a:t>
            </a:r>
            <a:endParaRPr lang="ru-RU" sz="2400" b="0"/>
          </a:p>
        </p:txBody>
      </p:sp>
      <p:sp>
        <p:nvSpPr>
          <p:cNvPr id="30780" name="Text Box 60"/>
          <p:cNvSpPr txBox="1">
            <a:spLocks noChangeArrowheads="1"/>
          </p:cNvSpPr>
          <p:nvPr/>
        </p:nvSpPr>
        <p:spPr bwMode="auto">
          <a:xfrm>
            <a:off x="838200" y="2286000"/>
            <a:ext cx="1820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/>
              <a:t>L    I    O   N</a:t>
            </a:r>
            <a:endParaRPr lang="ru-RU" sz="2400" b="0"/>
          </a:p>
        </p:txBody>
      </p:sp>
      <p:sp>
        <p:nvSpPr>
          <p:cNvPr id="30781" name="Text Box 61"/>
          <p:cNvSpPr txBox="1">
            <a:spLocks noChangeArrowheads="1"/>
          </p:cNvSpPr>
          <p:nvPr/>
        </p:nvSpPr>
        <p:spPr bwMode="auto">
          <a:xfrm>
            <a:off x="1828800" y="2743200"/>
            <a:ext cx="3017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/>
              <a:t>G   I   R   A   F   F   E</a:t>
            </a:r>
            <a:endParaRPr lang="ru-RU" sz="2400" b="0"/>
          </a:p>
        </p:txBody>
      </p:sp>
      <p:sp>
        <p:nvSpPr>
          <p:cNvPr id="30782" name="Text Box 62"/>
          <p:cNvSpPr txBox="1">
            <a:spLocks noChangeArrowheads="1"/>
          </p:cNvSpPr>
          <p:nvPr/>
        </p:nvSpPr>
        <p:spPr bwMode="auto">
          <a:xfrm>
            <a:off x="2209800" y="3200400"/>
            <a:ext cx="2767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/>
              <a:t>M   O   N   K   E   Y</a:t>
            </a:r>
            <a:endParaRPr lang="ru-RU" sz="2400" b="0"/>
          </a:p>
        </p:txBody>
      </p:sp>
      <p:sp>
        <p:nvSpPr>
          <p:cNvPr id="30783" name="Text Box 63"/>
          <p:cNvSpPr txBox="1">
            <a:spLocks noChangeArrowheads="1"/>
          </p:cNvSpPr>
          <p:nvPr/>
        </p:nvSpPr>
        <p:spPr bwMode="auto">
          <a:xfrm>
            <a:off x="381000" y="3657600"/>
            <a:ext cx="315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/>
              <a:t>L   E   O   P   A   R   D</a:t>
            </a:r>
            <a:endParaRPr lang="ru-RU" sz="2400" b="0"/>
          </a:p>
        </p:txBody>
      </p:sp>
      <p:sp>
        <p:nvSpPr>
          <p:cNvPr id="30784" name="Text Box 64"/>
          <p:cNvSpPr txBox="1">
            <a:spLocks noChangeArrowheads="1"/>
          </p:cNvSpPr>
          <p:nvPr/>
        </p:nvSpPr>
        <p:spPr bwMode="auto">
          <a:xfrm>
            <a:off x="838200" y="4114800"/>
            <a:ext cx="227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/>
              <a:t>W   H   A   L   E</a:t>
            </a:r>
            <a:endParaRPr lang="ru-RU" sz="2400" b="0"/>
          </a:p>
        </p:txBody>
      </p:sp>
      <p:pic>
        <p:nvPicPr>
          <p:cNvPr id="30785" name="Picture 65" descr="20-08-07_1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685800"/>
            <a:ext cx="2514600" cy="1885950"/>
          </a:xfrm>
          <a:prstGeom prst="rect">
            <a:avLst/>
          </a:prstGeom>
          <a:noFill/>
        </p:spPr>
      </p:pic>
      <p:pic>
        <p:nvPicPr>
          <p:cNvPr id="30786" name="Picture 66" descr="мака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33400"/>
            <a:ext cx="1828800" cy="1828800"/>
          </a:xfrm>
          <a:prstGeom prst="rect">
            <a:avLst/>
          </a:prstGeom>
          <a:noFill/>
        </p:spPr>
      </p:pic>
      <p:pic>
        <p:nvPicPr>
          <p:cNvPr id="30787" name="Picture 67" descr="2 ль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3581400"/>
            <a:ext cx="1295400" cy="1295400"/>
          </a:xfrm>
          <a:prstGeom prst="rect">
            <a:avLst/>
          </a:prstGeom>
          <a:noFill/>
        </p:spPr>
      </p:pic>
      <p:sp>
        <p:nvSpPr>
          <p:cNvPr id="30788" name="AutoShape 68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8577047">
            <a:off x="8229600" y="5638800"/>
            <a:ext cx="609600" cy="1219200"/>
          </a:xfrm>
          <a:prstGeom prst="curvedLeft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0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0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0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6" dur="500"/>
                                        <p:tgtEl>
                                          <p:spTgt spid="3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9" grpId="0"/>
      <p:bldP spid="30780" grpId="0"/>
      <p:bldP spid="30781" grpId="0"/>
      <p:bldP spid="30782" grpId="0"/>
      <p:bldP spid="30783" grpId="0"/>
      <p:bldP spid="3078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1214422"/>
            <a:ext cx="67151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for your </a:t>
            </a: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work!   Good luck!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7" descr="CRCTR14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357562"/>
            <a:ext cx="2701927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7" name="WordArt 11"/>
          <p:cNvSpPr>
            <a:spLocks noChangeArrowheads="1" noChangeShapeType="1" noTextEdit="1"/>
          </p:cNvSpPr>
          <p:nvPr/>
        </p:nvSpPr>
        <p:spPr bwMode="auto">
          <a:xfrm>
            <a:off x="6372225" y="4508500"/>
            <a:ext cx="1439863" cy="647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It is a...</a:t>
            </a:r>
            <a:endParaRPr lang="ru-RU" sz="2400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5790" name="WordArt 14"/>
          <p:cNvSpPr>
            <a:spLocks noChangeArrowheads="1" noChangeShapeType="1" noTextEdit="1"/>
          </p:cNvSpPr>
          <p:nvPr/>
        </p:nvSpPr>
        <p:spPr bwMode="auto">
          <a:xfrm>
            <a:off x="6011863" y="5516563"/>
            <a:ext cx="2305050" cy="4699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penguin.</a:t>
            </a:r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5791" name="Picture 15" descr="пингви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797425"/>
            <a:ext cx="4572000" cy="1587500"/>
          </a:xfrm>
          <a:prstGeom prst="rect">
            <a:avLst/>
          </a:prstGeom>
          <a:noFill/>
        </p:spPr>
      </p:pic>
      <p:sp>
        <p:nvSpPr>
          <p:cNvPr id="75799" name="Text Box 23"/>
          <p:cNvSpPr txBox="1">
            <a:spLocks noChangeArrowheads="1"/>
          </p:cNvSpPr>
          <p:nvPr/>
        </p:nvSpPr>
        <p:spPr bwMode="auto">
          <a:xfrm>
            <a:off x="323850" y="333375"/>
            <a:ext cx="82804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FF00"/>
                </a:solidFill>
              </a:rPr>
              <a:t>This  animal  is  black and  white. </a:t>
            </a:r>
          </a:p>
          <a:p>
            <a:pPr>
              <a:spcBef>
                <a:spcPct val="50000"/>
              </a:spcBef>
            </a:pPr>
            <a:r>
              <a:rPr lang="ru-RU" sz="2800" b="1" i="1" dirty="0" err="1">
                <a:solidFill>
                  <a:srgbClr val="FFFF00"/>
                </a:solidFill>
              </a:rPr>
              <a:t>It</a:t>
            </a:r>
            <a:r>
              <a:rPr lang="ru-RU" sz="2800" b="1" i="1" dirty="0">
                <a:solidFill>
                  <a:srgbClr val="FFFF00"/>
                </a:solidFill>
              </a:rPr>
              <a:t>  </a:t>
            </a:r>
            <a:r>
              <a:rPr lang="ru-RU" sz="2800" b="1" i="1" dirty="0" err="1">
                <a:solidFill>
                  <a:srgbClr val="FFFF00"/>
                </a:solidFill>
              </a:rPr>
              <a:t>isn't</a:t>
            </a:r>
            <a:r>
              <a:rPr lang="ru-RU" sz="2800" b="1" i="1" dirty="0">
                <a:solidFill>
                  <a:srgbClr val="FFFF00"/>
                </a:solidFill>
              </a:rPr>
              <a:t>  </a:t>
            </a:r>
            <a:r>
              <a:rPr lang="ru-RU" sz="2800" b="1" i="1" dirty="0" err="1">
                <a:solidFill>
                  <a:srgbClr val="FFFF00"/>
                </a:solidFill>
              </a:rPr>
              <a:t>very</a:t>
            </a:r>
            <a:r>
              <a:rPr lang="ru-RU" sz="2800" b="1" i="1" dirty="0">
                <a:solidFill>
                  <a:srgbClr val="FFFF00"/>
                </a:solidFill>
              </a:rPr>
              <a:t>  </a:t>
            </a:r>
            <a:r>
              <a:rPr lang="ru-RU" sz="2800" b="1" i="1" dirty="0" err="1">
                <a:solidFill>
                  <a:srgbClr val="FFFF00"/>
                </a:solidFill>
              </a:rPr>
              <a:t>rare</a:t>
            </a:r>
            <a:r>
              <a:rPr lang="ru-RU" sz="2800" b="1" i="1" dirty="0">
                <a:solidFill>
                  <a:srgbClr val="FFFF00"/>
                </a:solidFill>
              </a:rPr>
              <a:t>.</a:t>
            </a:r>
            <a:endParaRPr lang="en-US" sz="2800" b="1" i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FF00"/>
                </a:solidFill>
              </a:rPr>
              <a:t>It  has  got  a  big  body    and small  head. </a:t>
            </a: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FF00"/>
                </a:solidFill>
              </a:rPr>
              <a:t>It  is  a  bird  but  it  can't fly.</a:t>
            </a: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FF00"/>
                </a:solidFill>
              </a:rPr>
              <a:t>It  lives  in  Antarctica and South America. </a:t>
            </a: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FF00"/>
                </a:solidFill>
              </a:rPr>
              <a:t>It  can't  run  fast  but  it can swim  fast.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7" grpId="0" animBg="1"/>
      <p:bldP spid="75790" grpId="0" animBg="1"/>
      <p:bldP spid="757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6" name="Picture 14" descr="485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57424">
            <a:off x="3779838" y="2781300"/>
            <a:ext cx="4679950" cy="3119438"/>
          </a:xfrm>
          <a:prstGeom prst="rect">
            <a:avLst/>
          </a:prstGeom>
          <a:noFill/>
        </p:spPr>
      </p:pic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357158" y="428604"/>
            <a:ext cx="52197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C000"/>
                </a:solidFill>
              </a:rPr>
              <a:t>This animal is very big.</a:t>
            </a:r>
          </a:p>
          <a:p>
            <a:pPr>
              <a:spcBef>
                <a:spcPct val="50000"/>
              </a:spcBef>
            </a:pP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323850" y="981075"/>
            <a:ext cx="4529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FFC000"/>
                </a:solidFill>
              </a:rPr>
              <a:t>It  is  orange  and  black.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214282" y="1500174"/>
            <a:ext cx="43354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FFC000"/>
                </a:solidFill>
              </a:rPr>
              <a:t>It  can  run  very fast.</a:t>
            </a:r>
          </a:p>
          <a:p>
            <a:r>
              <a:rPr lang="en-US" sz="2800" b="1" i="1" dirty="0">
                <a:solidFill>
                  <a:srgbClr val="FFC000"/>
                </a:solidFill>
              </a:rPr>
              <a:t>It  lives in Asia.</a:t>
            </a:r>
          </a:p>
          <a:p>
            <a:r>
              <a:rPr lang="en-US" sz="2800" b="1" i="1" dirty="0">
                <a:solidFill>
                  <a:srgbClr val="FFC000"/>
                </a:solidFill>
              </a:rPr>
              <a:t>It  is  now  very  rare.</a:t>
            </a:r>
          </a:p>
          <a:p>
            <a:endParaRPr lang="en-US" sz="2400" b="1" i="1" dirty="0">
              <a:solidFill>
                <a:srgbClr val="FFFF66"/>
              </a:solidFill>
            </a:endParaRPr>
          </a:p>
          <a:p>
            <a:endParaRPr lang="ru-RU" dirty="0"/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1619250" y="5661025"/>
            <a:ext cx="2449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>
                <a:solidFill>
                  <a:srgbClr val="993300"/>
                </a:solidFill>
              </a:rPr>
              <a:t>TIGER</a:t>
            </a:r>
            <a:endParaRPr lang="ru-RU" dirty="0"/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468313" y="4221163"/>
            <a:ext cx="1839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993300"/>
                </a:solidFill>
              </a:rPr>
              <a:t>It is  a</a:t>
            </a:r>
            <a:endParaRPr lang="ru-RU" sz="3600" b="1" i="1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4" grpId="0"/>
      <p:bldP spid="23576" grpId="0"/>
      <p:bldP spid="23577" grpId="0"/>
      <p:bldP spid="23579" grpId="0"/>
      <p:bldP spid="235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Goudy Stout" pitchFamily="18" charset="0"/>
              </a:rPr>
              <a:t>P R O V E R B S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928802"/>
          <a:ext cx="8229600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одержимое 3"/>
          <p:cNvGraphicFramePr>
            <a:graphicFrameLocks/>
          </p:cNvGraphicFramePr>
          <p:nvPr/>
        </p:nvGraphicFramePr>
        <p:xfrm>
          <a:off x="571472" y="3143248"/>
          <a:ext cx="8229600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Содержимое 3"/>
          <p:cNvGraphicFramePr>
            <a:graphicFrameLocks/>
          </p:cNvGraphicFramePr>
          <p:nvPr/>
        </p:nvGraphicFramePr>
        <p:xfrm>
          <a:off x="571472" y="2500306"/>
          <a:ext cx="8229600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7" name="Содержимое 3"/>
          <p:cNvGraphicFramePr>
            <a:graphicFrameLocks/>
          </p:cNvGraphicFramePr>
          <p:nvPr/>
        </p:nvGraphicFramePr>
        <p:xfrm>
          <a:off x="571472" y="3643314"/>
          <a:ext cx="8229600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8" name="Содержимое 3"/>
          <p:cNvGraphicFramePr>
            <a:graphicFrameLocks/>
          </p:cNvGraphicFramePr>
          <p:nvPr/>
        </p:nvGraphicFramePr>
        <p:xfrm>
          <a:off x="571472" y="4857760"/>
          <a:ext cx="8229600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9" name="Содержимое 3"/>
          <p:cNvGraphicFramePr>
            <a:graphicFrameLocks/>
          </p:cNvGraphicFramePr>
          <p:nvPr/>
        </p:nvGraphicFramePr>
        <p:xfrm>
          <a:off x="571472" y="4286256"/>
          <a:ext cx="8229600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0" name="Содержимое 3"/>
          <p:cNvGraphicFramePr>
            <a:graphicFrameLocks/>
          </p:cNvGraphicFramePr>
          <p:nvPr/>
        </p:nvGraphicFramePr>
        <p:xfrm>
          <a:off x="571472" y="5500702"/>
          <a:ext cx="8229600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21" name="Содержимое 3"/>
          <p:cNvGraphicFramePr>
            <a:graphicFrameLocks/>
          </p:cNvGraphicFramePr>
          <p:nvPr/>
        </p:nvGraphicFramePr>
        <p:xfrm>
          <a:off x="571472" y="6072206"/>
          <a:ext cx="8229600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15" grpId="0">
        <p:bldAsOne/>
      </p:bldGraphic>
      <p:bldGraphic spid="16" grpId="0">
        <p:bldAsOne/>
      </p:bldGraphic>
      <p:bldGraphic spid="17" grpId="0">
        <p:bldAsOne/>
      </p:bldGraphic>
      <p:bldGraphic spid="18" grpId="0">
        <p:bldAsOne/>
      </p:bldGraphic>
      <p:bldGraphic spid="19" grpId="0">
        <p:bldAsOne/>
      </p:bldGraphic>
      <p:bldGraphic spid="20" grpId="0">
        <p:bldAsOne/>
      </p:bldGraphic>
      <p:bldGraphic spid="2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сканирование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53292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3203575" y="5300663"/>
            <a:ext cx="4321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/>
              <a:t>CATS</a:t>
            </a:r>
            <a:endParaRPr lang="ru-RU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овая папка (2)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28604"/>
            <a:ext cx="4786314" cy="6072206"/>
          </a:xfrm>
          <a:prstGeom prst="rect">
            <a:avLst/>
          </a:prstGeom>
          <a:noFill/>
        </p:spPr>
      </p:pic>
      <p:pic>
        <p:nvPicPr>
          <p:cNvPr id="1027" name="Picture 3" descr="D:\Новая папка (2)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3357586" cy="2055821"/>
          </a:xfrm>
          <a:prstGeom prst="rect">
            <a:avLst/>
          </a:prstGeom>
          <a:noFill/>
        </p:spPr>
      </p:pic>
      <p:pic>
        <p:nvPicPr>
          <p:cNvPr id="1028" name="Picture 4" descr="D:\Новая папка (2)\Рисунок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500306"/>
            <a:ext cx="3143272" cy="1785950"/>
          </a:xfrm>
          <a:prstGeom prst="rect">
            <a:avLst/>
          </a:prstGeom>
          <a:noFill/>
        </p:spPr>
      </p:pic>
      <p:pic>
        <p:nvPicPr>
          <p:cNvPr id="1029" name="Picture 5" descr="D:\Новая папка (2)\Рисунок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500570"/>
            <a:ext cx="2285984" cy="21463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</TotalTime>
  <Words>545</Words>
  <Application>Microsoft Office PowerPoint</Application>
  <PresentationFormat>Экран (4:3)</PresentationFormat>
  <Paragraphs>131</Paragraphs>
  <Slides>48</Slides>
  <Notes>1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66" baseType="lpstr">
      <vt:lpstr>Arial</vt:lpstr>
      <vt:lpstr>Ravie</vt:lpstr>
      <vt:lpstr>Times New Roman</vt:lpstr>
      <vt:lpstr>Wingdings 2</vt:lpstr>
      <vt:lpstr>Lucida Sans</vt:lpstr>
      <vt:lpstr>Book Antiqua</vt:lpstr>
      <vt:lpstr>Goudy Stout</vt:lpstr>
      <vt:lpstr>Arial Black</vt:lpstr>
      <vt:lpstr>Garamond</vt:lpstr>
      <vt:lpstr>Impact</vt:lpstr>
      <vt:lpstr>Comic Sans MS</vt:lpstr>
      <vt:lpstr>Monotype Corsiva</vt:lpstr>
      <vt:lpstr>Elephant</vt:lpstr>
      <vt:lpstr>Calibri</vt:lpstr>
      <vt:lpstr>Wingdings</vt:lpstr>
      <vt:lpstr>Wingdings 3</vt:lpstr>
      <vt:lpstr>Апекс</vt:lpstr>
      <vt:lpstr>Document</vt:lpstr>
      <vt:lpstr>WE  GO  to  the  ZOO</vt:lpstr>
      <vt:lpstr>              Remember :</vt:lpstr>
      <vt:lpstr>             LETTER  </vt:lpstr>
      <vt:lpstr>Слайд 4</vt:lpstr>
      <vt:lpstr>Слайд 5</vt:lpstr>
      <vt:lpstr>Слайд 6</vt:lpstr>
      <vt:lpstr>P R O V E R B S</vt:lpstr>
      <vt:lpstr>Слайд 8</vt:lpstr>
      <vt:lpstr>Слайд 9</vt:lpstr>
      <vt:lpstr>What is the author’s dream?</vt:lpstr>
      <vt:lpstr>London Zoo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S O N G  “ We’re going to the Zoo “</vt:lpstr>
      <vt:lpstr>London Zoo</vt:lpstr>
      <vt:lpstr>Слайд 21</vt:lpstr>
      <vt:lpstr>        R  U  L  E  S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Camel</vt:lpstr>
      <vt:lpstr>Слайд 36</vt:lpstr>
      <vt:lpstr>The  World  of   Animals</vt:lpstr>
      <vt:lpstr>Слайд 38</vt:lpstr>
      <vt:lpstr>Слайд 39</vt:lpstr>
      <vt:lpstr>The  tallest  animal</vt:lpstr>
      <vt:lpstr>Слайд 41</vt:lpstr>
      <vt:lpstr>The  hardiest  animal</vt:lpstr>
      <vt:lpstr>MOUSE</vt:lpstr>
      <vt:lpstr>White  Tigers</vt:lpstr>
      <vt:lpstr>T E S T </vt:lpstr>
      <vt:lpstr>Слайд 46</vt:lpstr>
      <vt:lpstr>Crossword</vt:lpstr>
      <vt:lpstr>Слайд 48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 I M A L S</dc:title>
  <dc:creator>Елена</dc:creator>
  <cp:lastModifiedBy>Елена</cp:lastModifiedBy>
  <cp:revision>126</cp:revision>
  <dcterms:created xsi:type="dcterms:W3CDTF">2008-01-04T16:36:34Z</dcterms:created>
  <dcterms:modified xsi:type="dcterms:W3CDTF">2011-01-16T05:56:51Z</dcterms:modified>
</cp:coreProperties>
</file>