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084606-CEF4-4FA9-AA52-C4D95C200BD0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F568189-122A-4B43-A099-69DEF8298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84606-CEF4-4FA9-AA52-C4D95C200BD0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568189-122A-4B43-A099-69DEF8298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B084606-CEF4-4FA9-AA52-C4D95C200BD0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568189-122A-4B43-A099-69DEF8298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84606-CEF4-4FA9-AA52-C4D95C200BD0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568189-122A-4B43-A099-69DEF8298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084606-CEF4-4FA9-AA52-C4D95C200BD0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F568189-122A-4B43-A099-69DEF8298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84606-CEF4-4FA9-AA52-C4D95C200BD0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568189-122A-4B43-A099-69DEF8298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84606-CEF4-4FA9-AA52-C4D95C200BD0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568189-122A-4B43-A099-69DEF8298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84606-CEF4-4FA9-AA52-C4D95C200BD0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568189-122A-4B43-A099-69DEF8298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084606-CEF4-4FA9-AA52-C4D95C200BD0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568189-122A-4B43-A099-69DEF8298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84606-CEF4-4FA9-AA52-C4D95C200BD0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568189-122A-4B43-A099-69DEF8298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84606-CEF4-4FA9-AA52-C4D95C200BD0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568189-122A-4B43-A099-69DEF82983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B084606-CEF4-4FA9-AA52-C4D95C200BD0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F568189-122A-4B43-A099-69DEF8298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2500306"/>
            <a:ext cx="5105400" cy="1323964"/>
          </a:xfrm>
        </p:spPr>
        <p:txBody>
          <a:bodyPr/>
          <a:lstStyle/>
          <a:p>
            <a:pPr algn="ctr"/>
            <a:r>
              <a:rPr lang="ru-RU" dirty="0" smtClean="0"/>
              <a:t>Урок </a:t>
            </a:r>
            <a:r>
              <a:rPr lang="ru-RU" dirty="0" smtClean="0"/>
              <a:t>русского ЯЗЫКА </a:t>
            </a:r>
            <a:r>
              <a:rPr lang="ru-RU" dirty="0" smtClean="0"/>
              <a:t>в 10 классе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14612" y="0"/>
            <a:ext cx="6429388" cy="6858000"/>
          </a:xfrm>
        </p:spPr>
        <p:txBody>
          <a:bodyPr/>
          <a:lstStyle/>
          <a:p>
            <a:pPr algn="l"/>
            <a:r>
              <a:rPr lang="ru-RU" dirty="0" smtClean="0"/>
              <a:t>2) Какое сочетание слов является грамматической основой предложения(6)?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- Оно рядом;</a:t>
            </a:r>
            <a:r>
              <a:rPr lang="ru-RU" dirty="0" smtClean="0"/>
              <a:t> 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- Оно всегда рядом;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- Оно в нашем дворе;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- Оно возле дома.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3) Укажите, какое из перечисленных предложений связано с предыдущим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с помощью личного местоимения?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- 1;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- 2;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- 3;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- 4;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- 5.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14612" y="0"/>
            <a:ext cx="6429388" cy="6858000"/>
          </a:xfrm>
        </p:spPr>
        <p:txBody>
          <a:bodyPr/>
          <a:lstStyle/>
          <a:p>
            <a:pPr algn="l"/>
            <a:r>
              <a:rPr lang="ru-RU" dirty="0" smtClean="0"/>
              <a:t>4) Какое из перечисленных прилагательных не является качественным?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- Могучий; 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- Простой;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- Морской;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rgbClr val="FFFF00"/>
                </a:solidFill>
              </a:rPr>
              <a:t>Прекрасный.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5) Какое слово, образовано приставочным способом (5).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6) Определите стиль текста и тип речи.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7) Озаглавьте текст.</a:t>
            </a:r>
          </a:p>
          <a:p>
            <a:pPr algn="l"/>
            <a:endParaRPr lang="ru-RU" dirty="0" smtClean="0">
              <a:solidFill>
                <a:schemeClr val="bg1"/>
              </a:solidFill>
            </a:endParaRPr>
          </a:p>
          <a:p>
            <a:pPr algn="l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142852"/>
            <a:ext cx="6286512" cy="3252790"/>
          </a:xfrm>
        </p:spPr>
        <p:txBody>
          <a:bodyPr/>
          <a:lstStyle/>
          <a:p>
            <a:pPr algn="ctr"/>
            <a:r>
              <a:rPr lang="ru-RU" dirty="0" smtClean="0"/>
              <a:t>Готовимся к единому государственному </a:t>
            </a:r>
            <a:br>
              <a:rPr lang="ru-RU" dirty="0" smtClean="0"/>
            </a:br>
            <a:r>
              <a:rPr lang="ru-RU" dirty="0" smtClean="0"/>
              <a:t>экзамену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29222" y="0"/>
            <a:ext cx="5114778" cy="6858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25 февраля 2010 г.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Урок русского языка в 10 классе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МОУ СОШ №13</a:t>
            </a:r>
          </a:p>
          <a:p>
            <a:pPr algn="ctr"/>
            <a:r>
              <a:rPr lang="ru-RU" dirty="0" smtClean="0"/>
              <a:t>Ст. Дмитриевская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714620"/>
          </a:xfrm>
        </p:spPr>
        <p:txBody>
          <a:bodyPr/>
          <a:lstStyle/>
          <a:p>
            <a:pPr algn="ctr"/>
            <a:r>
              <a:rPr lang="ru-RU" dirty="0" smtClean="0"/>
              <a:t>Тема урока: Готовимся к единому государственному </a:t>
            </a:r>
            <a:br>
              <a:rPr lang="ru-RU" dirty="0" smtClean="0"/>
            </a:br>
            <a:r>
              <a:rPr lang="ru-RU" dirty="0" smtClean="0"/>
              <a:t>экзамену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2714620"/>
            <a:ext cx="9144000" cy="39290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Цель урока: обобщить и систематизировать теоретические  и орфоэпические умения и навыки;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продолжить работу по выявлению лексических,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морфологических и синтаксических особенностей текста, стиля и типа речи</a:t>
            </a:r>
          </a:p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        Тип урока: Практикум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109650"/>
          </a:xfrm>
        </p:spPr>
        <p:txBody>
          <a:bodyPr/>
          <a:lstStyle/>
          <a:p>
            <a:pPr algn="ctr"/>
            <a:r>
              <a:rPr lang="ru-RU" sz="3600" dirty="0" smtClean="0"/>
              <a:t>1. Занимательная лингвистика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86050" y="1785926"/>
            <a:ext cx="5683170" cy="478634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Алый бархат вечереет ,</a:t>
            </a:r>
          </a:p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Горделиво дремлют ели,</a:t>
            </a:r>
          </a:p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Жаждет зелень, и июль</a:t>
            </a:r>
          </a:p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Колыбельной лаской млеет</a:t>
            </a:r>
          </a:p>
          <a:p>
            <a:pPr algn="l"/>
            <a:endParaRPr lang="ru-RU" sz="2800" dirty="0" smtClean="0">
              <a:solidFill>
                <a:schemeClr val="bg1"/>
              </a:solidFill>
            </a:endParaRPr>
          </a:p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В чем заключается необычность стихотворения </a:t>
            </a:r>
          </a:p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В. Я. Брюсова?</a:t>
            </a:r>
          </a:p>
          <a:p>
            <a:pPr algn="ctr"/>
            <a:endParaRPr lang="ru-RU" sz="2800" dirty="0" smtClean="0">
              <a:solidFill>
                <a:schemeClr val="bg1"/>
              </a:solidFill>
            </a:endParaRPr>
          </a:p>
          <a:p>
            <a:pPr algn="ctr"/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714612" y="0"/>
            <a:ext cx="6429388" cy="2357430"/>
          </a:xfrm>
        </p:spPr>
        <p:txBody>
          <a:bodyPr/>
          <a:lstStyle/>
          <a:p>
            <a:r>
              <a:rPr lang="ru-RU" dirty="0" smtClean="0"/>
              <a:t>2. Расставить ударение в следующих словах: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14612" y="2357430"/>
            <a:ext cx="6643734" cy="435771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квартал, газопровод, иконопись,</a:t>
            </a:r>
          </a:p>
          <a:p>
            <a:pPr algn="l"/>
            <a:r>
              <a:rPr lang="ru-RU" sz="3200" dirty="0" smtClean="0"/>
              <a:t>переведена, по трое, вы правы,</a:t>
            </a:r>
          </a:p>
          <a:p>
            <a:pPr algn="l"/>
            <a:r>
              <a:rPr lang="ru-RU" sz="3200" dirty="0" smtClean="0"/>
              <a:t>мышление, ходатайство, кредитор, договор ( письменно ).  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643174" y="0"/>
            <a:ext cx="6500826" cy="2071678"/>
          </a:xfrm>
        </p:spPr>
        <p:txBody>
          <a:bodyPr/>
          <a:lstStyle/>
          <a:p>
            <a:r>
              <a:rPr lang="ru-RU" dirty="0" smtClean="0"/>
              <a:t>3. Орфографический практикум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14612" y="2000240"/>
            <a:ext cx="6429388" cy="485776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dirty="0" smtClean="0"/>
              <a:t>Вставьте пропущенные буквы, </a:t>
            </a:r>
          </a:p>
          <a:p>
            <a:pPr algn="l"/>
            <a:r>
              <a:rPr lang="ru-RU" sz="2400" dirty="0" smtClean="0"/>
              <a:t>Опираясь на лексическое значение каждого </a:t>
            </a:r>
            <a:r>
              <a:rPr lang="ru-RU" sz="2400" dirty="0" smtClean="0"/>
              <a:t>слова,</a:t>
            </a:r>
            <a:endParaRPr lang="ru-RU" sz="2400" dirty="0" smtClean="0"/>
          </a:p>
          <a:p>
            <a:pPr algn="l"/>
            <a:r>
              <a:rPr lang="ru-RU" sz="2400" dirty="0" smtClean="0"/>
              <a:t>о</a:t>
            </a:r>
            <a:r>
              <a:rPr lang="ru-RU" sz="2400" dirty="0" smtClean="0"/>
              <a:t>бозначьте </a:t>
            </a:r>
            <a:r>
              <a:rPr lang="ru-RU" sz="2400" dirty="0" smtClean="0"/>
              <a:t>графически морфему, которой отличаются эти слова:</a:t>
            </a:r>
          </a:p>
          <a:p>
            <a:pPr algn="l"/>
            <a:r>
              <a:rPr lang="ru-RU" sz="2400" dirty="0" smtClean="0">
                <a:solidFill>
                  <a:srgbClr val="FFFF00"/>
                </a:solidFill>
              </a:rPr>
              <a:t>Пр..ступить – а) к работе; б) нарушить закон</a:t>
            </a:r>
          </a:p>
          <a:p>
            <a:pPr algn="l"/>
            <a:r>
              <a:rPr lang="ru-RU" sz="2400" dirty="0" smtClean="0">
                <a:solidFill>
                  <a:srgbClr val="FFFF00"/>
                </a:solidFill>
              </a:rPr>
              <a:t>Пр..дать –а) вид; б) изменить кому-то</a:t>
            </a:r>
          </a:p>
          <a:p>
            <a:pPr algn="l"/>
            <a:r>
              <a:rPr lang="ru-RU" sz="2400" dirty="0" smtClean="0">
                <a:solidFill>
                  <a:srgbClr val="FFFF00"/>
                </a:solidFill>
              </a:rPr>
              <a:t>Пр..бывать –а) приезжать вовремя;</a:t>
            </a:r>
          </a:p>
          <a:p>
            <a:pPr algn="l"/>
            <a:r>
              <a:rPr lang="ru-RU" sz="2400" dirty="0" smtClean="0">
                <a:solidFill>
                  <a:srgbClr val="FFFF00"/>
                </a:solidFill>
              </a:rPr>
              <a:t>                   б) находиться где – то</a:t>
            </a:r>
          </a:p>
          <a:p>
            <a:pPr algn="l"/>
            <a:r>
              <a:rPr lang="ru-RU" sz="2400" dirty="0" smtClean="0">
                <a:solidFill>
                  <a:srgbClr val="FFFF00"/>
                </a:solidFill>
              </a:rPr>
              <a:t>Пр..творить –а) планы в жизнь б) дверь</a:t>
            </a:r>
          </a:p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Составьте с ними 4 словосочетания, </a:t>
            </a:r>
          </a:p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определите вид связи. </a:t>
            </a:r>
          </a:p>
          <a:p>
            <a:pPr algn="l"/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714612" y="0"/>
            <a:ext cx="6429388" cy="1571612"/>
          </a:xfrm>
        </p:spPr>
        <p:txBody>
          <a:bodyPr/>
          <a:lstStyle/>
          <a:p>
            <a:r>
              <a:rPr lang="ru-RU" sz="3200" dirty="0" smtClean="0"/>
              <a:t>4. Определите слова по их лексическому значению. Запишите в тетрадь: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14612" y="2071678"/>
            <a:ext cx="6429388" cy="4786322"/>
          </a:xfrm>
        </p:spPr>
        <p:txBody>
          <a:bodyPr/>
          <a:lstStyle/>
          <a:p>
            <a:pPr algn="l"/>
            <a:r>
              <a:rPr lang="ru-RU" dirty="0" smtClean="0"/>
              <a:t>А) -«Частный вид метафоры, наделение предметного мира человеческими свойствами, его одушевление»</a:t>
            </a:r>
          </a:p>
          <a:p>
            <a:pPr algn="l">
              <a:buFontTx/>
              <a:buChar char="-"/>
            </a:pPr>
            <a:r>
              <a:rPr lang="ru-RU" dirty="0" smtClean="0"/>
              <a:t>-«Повторение одинаковых  или сходных согласных звуков в слове, во фразе»</a:t>
            </a:r>
          </a:p>
          <a:p>
            <a:pPr algn="l">
              <a:buFontTx/>
              <a:buChar char="-"/>
            </a:pPr>
            <a:r>
              <a:rPr lang="ru-RU" dirty="0" smtClean="0"/>
              <a:t>- « Письменное или устное изложение основных положений одной или нескольких работ в форме доклада»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14612" y="0"/>
            <a:ext cx="6429388" cy="6858000"/>
          </a:xfrm>
        </p:spPr>
        <p:txBody>
          <a:bodyPr/>
          <a:lstStyle/>
          <a:p>
            <a:pPr algn="l"/>
            <a:r>
              <a:rPr lang="ru-RU" dirty="0" smtClean="0"/>
              <a:t>Б) Какое из перечисленных слов имеет значение « вялый, равнодушный »?</a:t>
            </a:r>
          </a:p>
          <a:p>
            <a:pPr algn="l">
              <a:buFontTx/>
              <a:buChar char="-"/>
            </a:pPr>
            <a:r>
              <a:rPr lang="ru-RU" dirty="0" smtClean="0"/>
              <a:t>-Пессимистический; </a:t>
            </a:r>
          </a:p>
          <a:p>
            <a:pPr algn="l">
              <a:buFontTx/>
              <a:buChar char="-"/>
            </a:pPr>
            <a:r>
              <a:rPr lang="ru-RU" dirty="0" smtClean="0"/>
              <a:t>-Апатичный;</a:t>
            </a:r>
          </a:p>
          <a:p>
            <a:pPr algn="l">
              <a:buFontTx/>
              <a:buChar char="-"/>
            </a:pPr>
            <a:r>
              <a:rPr lang="ru-RU" dirty="0" smtClean="0"/>
              <a:t>-Циничный;</a:t>
            </a:r>
          </a:p>
          <a:p>
            <a:pPr algn="l">
              <a:buFontTx/>
              <a:buChar char="-"/>
            </a:pPr>
            <a:r>
              <a:rPr lang="ru-RU" dirty="0" smtClean="0"/>
              <a:t>-Аскетичный;</a:t>
            </a:r>
          </a:p>
          <a:p>
            <a:pPr algn="l">
              <a:buFontTx/>
              <a:buChar char="-"/>
            </a:pPr>
            <a:r>
              <a:rPr lang="ru-RU" dirty="0" smtClean="0"/>
              <a:t>Г) Определите, к какому из слов неверно </a:t>
            </a:r>
          </a:p>
          <a:p>
            <a:pPr algn="l">
              <a:buFontTx/>
              <a:buChar char="-"/>
            </a:pPr>
            <a:r>
              <a:rPr lang="ru-RU" dirty="0" smtClean="0"/>
              <a:t>подобран синоним:</a:t>
            </a:r>
          </a:p>
          <a:p>
            <a:pPr algn="l">
              <a:buFontTx/>
              <a:buChar char="-"/>
            </a:pPr>
            <a:r>
              <a:rPr lang="ru-RU" dirty="0" smtClean="0"/>
              <a:t>- Лоб – чело</a:t>
            </a:r>
          </a:p>
          <a:p>
            <a:pPr algn="l">
              <a:buFontTx/>
              <a:buChar char="-"/>
            </a:pPr>
            <a:r>
              <a:rPr lang="ru-RU" dirty="0" smtClean="0"/>
              <a:t>- Блестело – сверкало</a:t>
            </a:r>
          </a:p>
          <a:p>
            <a:pPr algn="l">
              <a:buFontTx/>
              <a:buChar char="-"/>
            </a:pPr>
            <a:r>
              <a:rPr lang="ru-RU" dirty="0" smtClean="0"/>
              <a:t>- Монумент – пьедестал </a:t>
            </a:r>
          </a:p>
          <a:p>
            <a:pPr algn="l">
              <a:buFontTx/>
              <a:buChar char="-"/>
            </a:pPr>
            <a:r>
              <a:rPr lang="ru-RU" dirty="0" smtClean="0"/>
              <a:t>- ярость – гнев.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714612" y="0"/>
            <a:ext cx="6429388" cy="3401568"/>
          </a:xfrm>
        </p:spPr>
        <p:txBody>
          <a:bodyPr/>
          <a:lstStyle/>
          <a:p>
            <a:pPr algn="l"/>
            <a:r>
              <a:rPr lang="ru-RU" sz="3200" dirty="0" smtClean="0"/>
              <a:t>5. Работа с текстом. Анализ структуры и используемых средств выразительности . Выявление морфологических и синтаксических </a:t>
            </a:r>
            <a:r>
              <a:rPr lang="ru-RU" sz="3200" dirty="0" smtClean="0"/>
              <a:t>особенностей 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14612" y="3357562"/>
            <a:ext cx="6429388" cy="3500438"/>
          </a:xfrm>
        </p:spPr>
        <p:txBody>
          <a:bodyPr/>
          <a:lstStyle/>
          <a:p>
            <a:pPr marL="457200" indent="-457200" algn="l"/>
            <a:r>
              <a:rPr lang="ru-RU" dirty="0" smtClean="0"/>
              <a:t>1) Какая мысль в большей степени отражает содержание текста? </a:t>
            </a:r>
          </a:p>
          <a:p>
            <a:pPr marL="457200" indent="-457200" algn="l"/>
            <a:r>
              <a:rPr lang="ru-RU" dirty="0" smtClean="0">
                <a:solidFill>
                  <a:srgbClr val="FFFF00"/>
                </a:solidFill>
              </a:rPr>
              <a:t>- Прекрасное всегда рядом; </a:t>
            </a:r>
          </a:p>
          <a:p>
            <a:pPr marL="457200" indent="-457200" algn="l"/>
            <a:r>
              <a:rPr lang="ru-RU" dirty="0" smtClean="0">
                <a:solidFill>
                  <a:srgbClr val="FFFF00"/>
                </a:solidFill>
              </a:rPr>
              <a:t>- Классическая музыка помогала услышать музыку жизни;</a:t>
            </a:r>
          </a:p>
          <a:p>
            <a:pPr marL="457200" indent="-457200" algn="l"/>
            <a:r>
              <a:rPr lang="ru-RU" dirty="0" smtClean="0">
                <a:solidFill>
                  <a:srgbClr val="FFFF00"/>
                </a:solidFill>
              </a:rPr>
              <a:t>- Слух отворяется понемногу;</a:t>
            </a:r>
          </a:p>
          <a:p>
            <a:pPr marL="457200" indent="-457200" algn="l"/>
            <a:r>
              <a:rPr lang="ru-RU" dirty="0" smtClean="0">
                <a:solidFill>
                  <a:srgbClr val="FFFF00"/>
                </a:solidFill>
              </a:rPr>
              <a:t>- Будничная тоже прекрасно.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</TotalTime>
  <Words>491</Words>
  <Application>Microsoft Office PowerPoint</Application>
  <PresentationFormat>Экран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Урок русского ЯЗЫКА в 10 классе</vt:lpstr>
      <vt:lpstr>Готовимся к единому государственному  экзамену</vt:lpstr>
      <vt:lpstr>Тема урока: Готовимся к единому государственному  экзамену </vt:lpstr>
      <vt:lpstr>1. Занимательная лингвистика</vt:lpstr>
      <vt:lpstr>2. Расставить ударение в следующих словах:</vt:lpstr>
      <vt:lpstr>3. Орфографический практикум</vt:lpstr>
      <vt:lpstr>4. Определите слова по их лексическому значению. Запишите в тетрадь:</vt:lpstr>
      <vt:lpstr>Слайд 8</vt:lpstr>
      <vt:lpstr>5. Работа с текстом. Анализ структуры и используемых средств выразительности . Выявление морфологических и синтаксических особенностей .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в 10 классе</dc:title>
  <dc:creator>001</dc:creator>
  <cp:lastModifiedBy>007</cp:lastModifiedBy>
  <cp:revision>9</cp:revision>
  <dcterms:created xsi:type="dcterms:W3CDTF">2010-02-18T10:04:30Z</dcterms:created>
  <dcterms:modified xsi:type="dcterms:W3CDTF">2011-01-20T08:57:21Z</dcterms:modified>
</cp:coreProperties>
</file>