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42FAB7-EBB9-4A92-81ED-95AAC15557F6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3FE9F2-91B8-49C7-8AF1-6A04C949E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32A516-3087-42FA-9300-F0DF7928C3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F45-E0FB-4A70-BF34-EFC92839ED46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9A64-B42C-4CFB-8383-0E9582A8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76C7-C5AE-4736-BE5D-6A584867CD64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323C-AFEE-423A-89E7-FD4CF36A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C22B-73F7-415D-BE90-630586D41328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0AB2-1910-4173-8B4A-019F4E52F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1132-7A49-41F4-A673-3713FA4F8379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470B-3A38-4309-A81E-CD93A45CB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B4CF-7F10-4A07-862E-E103FA0148EA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E4AB-B92D-447B-9733-CE7D4B15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13F1-E627-4AFB-9CF1-FBFAE634FE47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5AD4-F351-43D0-A454-3356B36F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3213-4D04-4FC6-9CD4-AF1ED8F0A406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F0C2-C85F-4FA8-B6EC-6015457F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1C40-D128-470C-BCF3-B09D30183AE7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5B64-4087-4C35-A6C8-F6C69C9F7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EEC0-2E64-4EAC-B817-086961385B5A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3582-669A-48D2-A276-6F0A2DA8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8992-3848-40A9-98F7-389874295D9A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F7B8-9B25-4691-A69E-E2EDA9AD5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6CF5-D755-4865-871B-778FF985D645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8DF6-F208-4C8F-B1D3-2259D705C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1AA56F-704C-4108-8237-078F0456B46C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F7F06-61F7-4AF4-A6EE-2E5A3DF43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c.ru/sg/online/arc3.php?subaction=showcomments&amp;id=1210884762&amp;archive=1231922032&amp;start_from=&amp;ucat=14&amp;category=14" TargetMode="External"/><Relationship Id="rId13" Type="http://schemas.openxmlformats.org/officeDocument/2006/relationships/hyperlink" Target="http://www.rumed4u.ru/products/chsh.html" TargetMode="External"/><Relationship Id="rId18" Type="http://schemas.openxmlformats.org/officeDocument/2006/relationships/hyperlink" Target="http://www.dik.ru/informatsiya/index.html?&amp;showpage=11?&amp;showpage=11&amp;PHPSESSID=4ff1cd00b09a9842a67e0cae3672c0f0" TargetMode="External"/><Relationship Id="rId3" Type="http://schemas.openxmlformats.org/officeDocument/2006/relationships/hyperlink" Target="http://jivopis.ru/gallery/perov/03.php" TargetMode="External"/><Relationship Id="rId7" Type="http://schemas.openxmlformats.org/officeDocument/2006/relationships/hyperlink" Target="http://www.relax-live.ru/viewpage.php?page_id=139" TargetMode="External"/><Relationship Id="rId12" Type="http://schemas.openxmlformats.org/officeDocument/2006/relationships/hyperlink" Target="http://kirovograd.prom.ua/p803390-gryzhnik-gladkij-kupit-opt-roznitsa.html" TargetMode="External"/><Relationship Id="rId17" Type="http://schemas.openxmlformats.org/officeDocument/2006/relationships/hyperlink" Target="http://www.narmedic.ru/page/63" TargetMode="External"/><Relationship Id="rId2" Type="http://schemas.openxmlformats.org/officeDocument/2006/relationships/hyperlink" Target="http://www.labirint.ru/screenshot/goods/180480/5/" TargetMode="External"/><Relationship Id="rId16" Type="http://schemas.openxmlformats.org/officeDocument/2006/relationships/hyperlink" Target="http://fotki.yandex.ru/users/wallpaper-picture/view/124232/" TargetMode="External"/><Relationship Id="rId20" Type="http://schemas.openxmlformats.org/officeDocument/2006/relationships/hyperlink" Target="http://all-pages.com/photoreports/1/10/18/20/3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z-gremlin/view/50407/" TargetMode="External"/><Relationship Id="rId11" Type="http://schemas.openxmlformats.org/officeDocument/2006/relationships/hyperlink" Target="http://sadok.blog.ru/" TargetMode="External"/><Relationship Id="rId5" Type="http://schemas.openxmlformats.org/officeDocument/2006/relationships/hyperlink" Target="http://samsebelekar.ru/index/0-208" TargetMode="External"/><Relationship Id="rId15" Type="http://schemas.openxmlformats.org/officeDocument/2006/relationships/hyperlink" Target="http://mywishlist.ru/wish/1250694" TargetMode="External"/><Relationship Id="rId10" Type="http://schemas.openxmlformats.org/officeDocument/2006/relationships/hyperlink" Target="http://www.dddkursk.ru/number/683/new/" TargetMode="External"/><Relationship Id="rId19" Type="http://schemas.openxmlformats.org/officeDocument/2006/relationships/hyperlink" Target="http://www.severnyi.ucoz.ru/publ/priroda_nas_lechit/1-1-0-1" TargetMode="External"/><Relationship Id="rId4" Type="http://schemas.openxmlformats.org/officeDocument/2006/relationships/hyperlink" Target="http://grib.kirsoft.com.ru/?pel=4&amp;pall=1" TargetMode="External"/><Relationship Id="rId9" Type="http://schemas.openxmlformats.org/officeDocument/2006/relationships/hyperlink" Target="http://rubtsovsk.olx.ru/iid-47055369" TargetMode="External"/><Relationship Id="rId14" Type="http://schemas.openxmlformats.org/officeDocument/2006/relationships/hyperlink" Target="http://www.semenasz.ru/ru/catalog/-124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571625"/>
            <a:ext cx="73580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bg1">
                    <a:lumMod val="50000"/>
                  </a:schemeClr>
                </a:solidFill>
                <a:latin typeface="AnastasiaScript" pitchFamily="2" charset="0"/>
              </a:rPr>
              <a:t>Литературные сказки.</a:t>
            </a:r>
            <a:endParaRPr lang="ru-RU" sz="9600" b="1" dirty="0">
              <a:solidFill>
                <a:schemeClr val="bg1">
                  <a:lumMod val="50000"/>
                </a:schemeClr>
              </a:solidFill>
              <a:latin typeface="Anastasia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357188"/>
            <a:ext cx="8215313" cy="6000750"/>
          </a:xfrm>
          <a:prstGeom prst="rect">
            <a:avLst/>
          </a:prstGeom>
          <a:noFill/>
          <a:ln w="76200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война\5929452.4676.jpeg"/>
          <p:cNvPicPr>
            <a:picLocks noChangeAspect="1" noChangeArrowheads="1"/>
          </p:cNvPicPr>
          <p:nvPr/>
        </p:nvPicPr>
        <p:blipFill>
          <a:blip r:embed="rId2"/>
          <a:srcRect l="11250"/>
          <a:stretch>
            <a:fillRect/>
          </a:stretch>
        </p:blipFill>
        <p:spPr bwMode="auto">
          <a:xfrm>
            <a:off x="2071688" y="285750"/>
            <a:ext cx="5357812" cy="392906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4519613"/>
            <a:ext cx="821531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Рассердился гриб, прогневался боровик, и крикнул он громким голосом:</a:t>
            </a:r>
          </a:p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Грузди, вы ребята дружны, идите со мной воевать, кичливую ягоду избивать!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Мои Документы\Мои рисунки\война\03lab5vph1225728419.jpg"/>
          <p:cNvPicPr>
            <a:picLocks noChangeAspect="1" noChangeArrowheads="1"/>
          </p:cNvPicPr>
          <p:nvPr/>
        </p:nvPicPr>
        <p:blipFill>
          <a:blip r:embed="rId2"/>
          <a:srcRect t="-30" r="52813" b="1957"/>
          <a:stretch>
            <a:fillRect/>
          </a:stretch>
        </p:blipFill>
        <p:spPr bwMode="auto">
          <a:xfrm>
            <a:off x="2714625" y="214313"/>
            <a:ext cx="3500438" cy="47148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5072063"/>
            <a:ext cx="8215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Увидав великую груздёвую силу, ахнула, присела и ну грибы сподряд брать да в кузов класть.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Мои рисунки\война\04labdtl41226409586.jpg"/>
          <p:cNvPicPr>
            <a:picLocks noChangeAspect="1" noChangeArrowheads="1"/>
          </p:cNvPicPr>
          <p:nvPr/>
        </p:nvPicPr>
        <p:blipFill>
          <a:blip r:embed="rId2"/>
          <a:srcRect t="25333"/>
          <a:stretch>
            <a:fillRect/>
          </a:stretch>
        </p:blipFill>
        <p:spPr bwMode="auto">
          <a:xfrm>
            <a:off x="2357438" y="214313"/>
            <a:ext cx="4286250" cy="435768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75" y="4786313"/>
            <a:ext cx="88582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..., а дома разобрала грибки по родам да по званию: </a:t>
            </a:r>
            <a:r>
              <a:rPr lang="ru-RU" sz="2800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волнушки — в кадушки, опёнки — в бочонки, сморчки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в бурачки, груздки — в кузовки, а наибольший гриб-боровик попал в вязку...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929188"/>
            <a:ext cx="8286750" cy="172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</a:rPr>
              <a:t>Передний – заднему мост.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4098" name="Picture 2" descr="D:\Мои Документы\Мои рисунки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913" y="571500"/>
            <a:ext cx="3427412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Рамульки\рамки\8-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14313"/>
            <a:ext cx="3929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грибы\волн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248150" cy="31432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Picture 3" descr="D:\Мои Документы\Мои рисунки\грибы\опя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14313"/>
            <a:ext cx="4283075" cy="31432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4" name="Picture 4" descr="D:\Мои Документы\Мои рисунки\грибы\смор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643313"/>
            <a:ext cx="4248150" cy="30003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 descr="D:\Мои Документы\Мои рисунки\грибы\грузд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4378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214313"/>
            <a:ext cx="2143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Волнушки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5" y="214313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88" y="6072188"/>
            <a:ext cx="1785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Сморчки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375" y="6143625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 презентации использованы материалы сайтов: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714375"/>
            <a:ext cx="78581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2"/>
              </a:rPr>
              <a:t>http://www.labirint.ru/screenshot/goods/180480/5/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3"/>
              </a:rPr>
              <a:t>http://jivopis.ru/gallery/perov/03.php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4"/>
              </a:rPr>
              <a:t>http://grib.kirsoft.com.ru/?pel=4&amp;pall=1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5"/>
              </a:rPr>
              <a:t>http://samsebelekar.ru/index/0-208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6"/>
              </a:rPr>
              <a:t>http://fotki.yandex.ru/users/z-gremlin/view/50407/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7"/>
              </a:rPr>
              <a:t>http://www.relax-live.ru/viewpage.php?page_id=139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8"/>
              </a:rPr>
              <a:t>http://www.informc.ru/sg/online/arc3.php?subaction=showcomments&amp;id=1210884762&amp;archive=1231922032&amp;start_from=&amp;ucat=14&amp;category=14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9"/>
              </a:rPr>
              <a:t>http://rubtsovsk.olx.ru/iid-47055369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0"/>
              </a:rPr>
              <a:t>http://www.dddkursk.ru/number/683/new/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1"/>
              </a:rPr>
              <a:t>http://sadok.blog.ru/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2"/>
              </a:rPr>
              <a:t>http://kirovograd.prom.ua/p803390-gryzhnik-gladkij-kupit-opt-roznitsa.html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http://www.rumed4u.ru/products/chsh.html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http://www.semenasz.ru/ru/catalog/-124.htm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5"/>
              </a:rPr>
              <a:t>http://mywishlist.ru/wish/1250694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6"/>
              </a:rPr>
              <a:t>http://fotki.yandex.ru/users/wallpaper-picture/view/124232/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7"/>
              </a:rPr>
              <a:t>http://www.narmedic.ru/page/63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8"/>
              </a:rPr>
              <a:t>http://www.dik.ru/informatsiya/index.html?&amp;showpage=11?&amp;showpage=11&amp;PHPSESSID=4ff1cd00b09a9842a67e0cae3672c0f0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19"/>
              </a:rPr>
              <a:t>http://www.severnyi.ucoz.ru/publ/priroda_nas_lechit/1-1-0-1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000000"/>
                </a:solidFill>
                <a:latin typeface="Calibri" pitchFamily="34" charset="0"/>
                <a:hlinkClick r:id="rId20"/>
              </a:rPr>
              <a:t>http://all-pages.com/photoreports/1/10/18/20/34.html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noFill/>
          <a:ln w="76200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285750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 презентации использованы рисунки художников - иллюстраторов: Ксении Прытковой, Константина Романенко, Ольги Ионайтис.</a:t>
            </a:r>
          </a:p>
          <a:p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6" name="Picture 2" descr="D:\Мои Документы\Мои рисунки\война\02labdtl41226409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85938"/>
            <a:ext cx="3632200" cy="4786312"/>
          </a:xfrm>
          <a:prstGeom prst="rect">
            <a:avLst/>
          </a:prstGeom>
          <a:noFill/>
          <a:ln w="38100">
            <a:solidFill>
              <a:srgbClr val="005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noFill/>
          <a:ln w="76200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\Рамульки\рамки\8-4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3"/>
            <a:ext cx="5572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Мои рисунки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571500"/>
            <a:ext cx="44751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0" y="5929313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571500"/>
            <a:ext cx="80724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 и мир в жизни В.И.Даля.</a:t>
            </a:r>
            <a:endParaRPr lang="ru-RU" sz="4400" b="1" i="1" dirty="0">
              <a:solidFill>
                <a:schemeClr val="tx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2071688"/>
            <a:ext cx="7929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just">
              <a:buFontTx/>
              <a:buAutoNum type="arabicPeriod"/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Писательская (литературная ) дея-тельность.</a:t>
            </a:r>
            <a:endParaRPr lang="ru-RU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Собирание русского фольклора и составление словаря.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4643438"/>
            <a:ext cx="7858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Язык.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357188"/>
            <a:ext cx="8429625" cy="6143625"/>
          </a:xfrm>
          <a:prstGeom prst="rect">
            <a:avLst/>
          </a:prstGeom>
          <a:noFill/>
          <a:ln w="76200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деревья\ё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357687" cy="32861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D:\Мои Документы\Мои рисунки\деревья\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43000"/>
            <a:ext cx="1524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Мои рисунки\деревья\ос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14313"/>
            <a:ext cx="4143375" cy="32861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D:\Мои Документы\Мои рисунки\деревья\ос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143000"/>
            <a:ext cx="16811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Мои Документы\Мои рисунки\деревья\ду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857625"/>
            <a:ext cx="4286250" cy="2786063"/>
          </a:xfrm>
          <a:prstGeom prst="rect">
            <a:avLst/>
          </a:prstGeom>
          <a:noFill/>
          <a:ln w="38100">
            <a:solidFill>
              <a:srgbClr val="005F00"/>
            </a:solidFill>
            <a:miter lim="800000"/>
            <a:headEnd/>
            <a:tailEnd/>
          </a:ln>
        </p:spPr>
      </p:pic>
      <p:pic>
        <p:nvPicPr>
          <p:cNvPr id="1031" name="Picture 7" descr="D:\Мои Документы\Мои рисунки\деревья\берёзк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857625"/>
            <a:ext cx="3143250" cy="28019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32" name="Picture 8" descr="D:\Мои Документы\Мои рисунки\деревья\берёз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3857625"/>
            <a:ext cx="2000250" cy="28098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3313" y="2928938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Ель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00938" y="2928938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75" y="6072188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Дуб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38" y="6072188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Берёза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ягоды\чер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546350" cy="30956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D:\Мои Документы\Мои рисунки\ягоды\мал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75"/>
            <a:ext cx="2571750" cy="30956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D:\Мои Документы\Мои рисунки\ягоды\клюк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14313"/>
            <a:ext cx="2643188" cy="3095625"/>
          </a:xfrm>
          <a:prstGeom prst="rect">
            <a:avLst/>
          </a:prstGeom>
          <a:noFill/>
          <a:ln w="38100">
            <a:solidFill>
              <a:srgbClr val="005F00"/>
            </a:solidFill>
            <a:miter lim="800000"/>
            <a:headEnd/>
            <a:tailEnd/>
          </a:ln>
        </p:spPr>
      </p:pic>
      <p:pic>
        <p:nvPicPr>
          <p:cNvPr id="2053" name="Picture 5" descr="D:\Мои Документы\Мои рисунки\ягоды\чёрная смород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571875"/>
            <a:ext cx="2643188" cy="3095625"/>
          </a:xfrm>
          <a:prstGeom prst="rect">
            <a:avLst/>
          </a:prstGeom>
          <a:noFill/>
          <a:ln w="38100">
            <a:solidFill>
              <a:srgbClr val="005F00"/>
            </a:solidFill>
            <a:miter lim="800000"/>
            <a:headEnd/>
            <a:tailEnd/>
          </a:ln>
        </p:spPr>
      </p:pic>
      <p:pic>
        <p:nvPicPr>
          <p:cNvPr id="2054" name="Picture 6" descr="D:\Мои Документы\Мои рисунки\ягоды\ежев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214313"/>
            <a:ext cx="3005137" cy="30956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055" name="Picture 7" descr="D:\Мои Документы\Мои рисунки\ягоды\земляни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3500438"/>
            <a:ext cx="3000375" cy="3095625"/>
          </a:xfrm>
          <a:prstGeom prst="rect">
            <a:avLst/>
          </a:prstGeom>
          <a:noFill/>
          <a:ln w="38100">
            <a:solidFill>
              <a:srgbClr val="005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2786063"/>
            <a:ext cx="1643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2800" b="1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5" y="2786063"/>
            <a:ext cx="1500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25" y="2786063"/>
            <a:ext cx="1643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6143625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938" y="585787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Чёрная смородина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313" y="6072188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война\04labdtl41226409586.jpg"/>
          <p:cNvPicPr>
            <a:picLocks noChangeAspect="1" noChangeArrowheads="1"/>
          </p:cNvPicPr>
          <p:nvPr/>
        </p:nvPicPr>
        <p:blipFill>
          <a:blip r:embed="rId3"/>
          <a:srcRect t="25333"/>
          <a:stretch>
            <a:fillRect/>
          </a:stretch>
        </p:blipFill>
        <p:spPr bwMode="auto">
          <a:xfrm>
            <a:off x="6286500" y="3763963"/>
            <a:ext cx="2714625" cy="2951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5" name="Picture 3" descr="D:\Мои Документы\Мои рисунки\война\02lab5vph1225728418.jpg"/>
          <p:cNvPicPr>
            <a:picLocks noChangeAspect="1" noChangeArrowheads="1"/>
          </p:cNvPicPr>
          <p:nvPr/>
        </p:nvPicPr>
        <p:blipFill>
          <a:blip r:embed="rId4"/>
          <a:srcRect t="7968" r="53750" b="2714"/>
          <a:stretch>
            <a:fillRect/>
          </a:stretch>
        </p:blipFill>
        <p:spPr bwMode="auto">
          <a:xfrm>
            <a:off x="3357563" y="142875"/>
            <a:ext cx="2714625" cy="35004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6" name="Picture 4" descr="D:\Мои Документы\Мои рисунки\война\01labhs3d1226571126.jpg"/>
          <p:cNvPicPr>
            <a:picLocks noChangeAspect="1" noChangeArrowheads="1"/>
          </p:cNvPicPr>
          <p:nvPr/>
        </p:nvPicPr>
        <p:blipFill>
          <a:blip r:embed="rId5"/>
          <a:srcRect l="3775" t="20486" r="48828"/>
          <a:stretch>
            <a:fillRect/>
          </a:stretch>
        </p:blipFill>
        <p:spPr bwMode="auto">
          <a:xfrm>
            <a:off x="6286500" y="142875"/>
            <a:ext cx="2690813" cy="35004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7" name="Picture 5" descr="D:\Мои Документы\Мои рисунки\война\5929452.4676.jpeg"/>
          <p:cNvPicPr>
            <a:picLocks noChangeAspect="1" noChangeArrowheads="1"/>
          </p:cNvPicPr>
          <p:nvPr/>
        </p:nvPicPr>
        <p:blipFill>
          <a:blip r:embed="rId6"/>
          <a:srcRect l="11250"/>
          <a:stretch>
            <a:fillRect/>
          </a:stretch>
        </p:blipFill>
        <p:spPr bwMode="auto">
          <a:xfrm>
            <a:off x="214313" y="3786188"/>
            <a:ext cx="2857500" cy="292893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8" name="Picture 6" descr="D:\Мои Документы\Мои рисунки\война\01labct8o1225992400.jpg"/>
          <p:cNvPicPr>
            <a:picLocks noChangeAspect="1" noChangeArrowheads="1"/>
          </p:cNvPicPr>
          <p:nvPr/>
        </p:nvPicPr>
        <p:blipFill>
          <a:blip r:embed="rId7"/>
          <a:srcRect l="53750" t="3457" b="3457"/>
          <a:stretch>
            <a:fillRect/>
          </a:stretch>
        </p:blipFill>
        <p:spPr bwMode="auto">
          <a:xfrm>
            <a:off x="3357563" y="3786188"/>
            <a:ext cx="2714625" cy="29146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079" name="Picture 7" descr="D:\Мои Документы\Мои рисунки\война\03lab5vph1225728419.jpg"/>
          <p:cNvPicPr>
            <a:picLocks noChangeAspect="1" noChangeArrowheads="1"/>
          </p:cNvPicPr>
          <p:nvPr/>
        </p:nvPicPr>
        <p:blipFill>
          <a:blip r:embed="rId8"/>
          <a:srcRect t="-467" r="52813" b="1957"/>
          <a:stretch>
            <a:fillRect/>
          </a:stretch>
        </p:blipFill>
        <p:spPr bwMode="auto">
          <a:xfrm>
            <a:off x="214313" y="142875"/>
            <a:ext cx="2857500" cy="35004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8358188" y="214313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29000" y="6072188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0" y="3071813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50" y="214313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313" y="3786188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286750" y="3786188"/>
            <a:ext cx="5397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Мои рисунки\война\01labhs3d1226571126.jpg"/>
          <p:cNvPicPr>
            <a:picLocks noChangeAspect="1" noChangeArrowheads="1"/>
          </p:cNvPicPr>
          <p:nvPr/>
        </p:nvPicPr>
        <p:blipFill>
          <a:blip r:embed="rId2"/>
          <a:srcRect l="3775" t="20486" r="48828"/>
          <a:stretch>
            <a:fillRect/>
          </a:stretch>
        </p:blipFill>
        <p:spPr bwMode="auto">
          <a:xfrm>
            <a:off x="2000250" y="214313"/>
            <a:ext cx="5214938" cy="521493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5503863"/>
            <a:ext cx="84296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Ходят девки по лесу, ягоды собирают, песенки распевают...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Мои рисунки\война\01labct8o1225992400.jpg"/>
          <p:cNvPicPr>
            <a:picLocks noChangeAspect="1" noChangeArrowheads="1"/>
          </p:cNvPicPr>
          <p:nvPr/>
        </p:nvPicPr>
        <p:blipFill>
          <a:blip r:embed="rId2"/>
          <a:srcRect l="53750" t="3457" b="3457"/>
          <a:stretch>
            <a:fillRect/>
          </a:stretch>
        </p:blipFill>
        <p:spPr bwMode="auto">
          <a:xfrm>
            <a:off x="2357438" y="214313"/>
            <a:ext cx="4572000" cy="500062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5286375"/>
            <a:ext cx="8786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Отказалися опёнки:</a:t>
            </a:r>
          </a:p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У нас ноги больно тонки, не пойдём на войну!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ои рисунки\война\02lab5vph1225728418.jpg"/>
          <p:cNvPicPr>
            <a:picLocks noChangeAspect="1" noChangeArrowheads="1"/>
          </p:cNvPicPr>
          <p:nvPr/>
        </p:nvPicPr>
        <p:blipFill>
          <a:blip r:embed="rId2"/>
          <a:srcRect t="7968" r="53750" b="2714"/>
          <a:stretch>
            <a:fillRect/>
          </a:stretch>
        </p:blipFill>
        <p:spPr bwMode="auto">
          <a:xfrm>
            <a:off x="2357438" y="285750"/>
            <a:ext cx="4572000" cy="51435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5429250"/>
            <a:ext cx="7786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Отказались сморчки; говорят:</a:t>
            </a:r>
          </a:p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Мы старички, уж куда нам на войну!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FF00"/>
      </a:dk1>
      <a:lt1>
        <a:srgbClr val="99FF99"/>
      </a:lt1>
      <a:dk2>
        <a:srgbClr val="00BF00"/>
      </a:dk2>
      <a:lt2>
        <a:srgbClr val="007F00"/>
      </a:lt2>
      <a:accent1>
        <a:srgbClr val="FFFF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198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AnastasiaScript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34</cp:revision>
  <dcterms:created xsi:type="dcterms:W3CDTF">2010-12-26T18:02:56Z</dcterms:created>
  <dcterms:modified xsi:type="dcterms:W3CDTF">2011-04-09T13:23:50Z</dcterms:modified>
</cp:coreProperties>
</file>