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57" r:id="rId5"/>
    <p:sldId id="25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13CF-F190-400E-97FB-DF617945936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3EE-8BF6-4026-8894-B634B3678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13CF-F190-400E-97FB-DF617945936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3EE-8BF6-4026-8894-B634B3678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13CF-F190-400E-97FB-DF617945936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3EE-8BF6-4026-8894-B634B3678F0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13CF-F190-400E-97FB-DF617945936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3EE-8BF6-4026-8894-B634B3678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13CF-F190-400E-97FB-DF617945936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3EE-8BF6-4026-8894-B634B3678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13CF-F190-400E-97FB-DF617945936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3EE-8BF6-4026-8894-B634B3678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13CF-F190-400E-97FB-DF617945936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3EE-8BF6-4026-8894-B634B3678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13CF-F190-400E-97FB-DF617945936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3EE-8BF6-4026-8894-B634B3678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13CF-F190-400E-97FB-DF617945936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3EE-8BF6-4026-8894-B634B3678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13CF-F190-400E-97FB-DF617945936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3EE-8BF6-4026-8894-B634B3678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13CF-F190-400E-97FB-DF617945936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73EE-8BF6-4026-8894-B634B3678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72F13CF-F190-400E-97FB-DF6179459360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E6173EE-8BF6-4026-8894-B634B3678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logo_main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14290"/>
            <a:ext cx="5715040" cy="57150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43636" y="285728"/>
            <a:ext cx="2543164" cy="4572032"/>
          </a:xfrm>
        </p:spPr>
        <p:txBody>
          <a:bodyPr>
            <a:normAutofit fontScale="90000"/>
          </a:bodyPr>
          <a:lstStyle/>
          <a:p>
            <a:r>
              <a:rPr smtClean="0"/>
              <a:t/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r>
              <a:rPr smtClean="0">
                <a:solidFill>
                  <a:srgbClr val="FF0000"/>
                </a:solidFill>
              </a:rPr>
              <a:t>Charitable fund of Prelate </a:t>
            </a:r>
            <a:br>
              <a:rPr smtClean="0">
                <a:solidFill>
                  <a:srgbClr val="FF0000"/>
                </a:solidFill>
              </a:rPr>
            </a:br>
            <a:r>
              <a:rPr smtClean="0">
                <a:solidFill>
                  <a:srgbClr val="FF0000"/>
                </a:solidFill>
              </a:rPr>
              <a:t>Vasiliy</a:t>
            </a:r>
            <a:br>
              <a:rPr smtClean="0">
                <a:solidFill>
                  <a:srgbClr val="FF0000"/>
                </a:solidFill>
              </a:rPr>
            </a:br>
            <a:r>
              <a:rPr smtClean="0">
                <a:solidFill>
                  <a:srgbClr val="FF0000"/>
                </a:solidFill>
              </a:rPr>
              <a:t>Velikiy.</a:t>
            </a:r>
            <a:br>
              <a:rPr smtClean="0">
                <a:solidFill>
                  <a:srgbClr val="FF0000"/>
                </a:solidFill>
              </a:rPr>
            </a:br>
            <a:r>
              <a:rPr smtClean="0">
                <a:solidFill>
                  <a:srgbClr val="FF0000"/>
                </a:solidFill>
              </a:rPr>
              <a:t/>
            </a:r>
            <a:br>
              <a:rPr smtClean="0">
                <a:solidFill>
                  <a:srgbClr val="FF0000"/>
                </a:solidFill>
              </a:rPr>
            </a:br>
            <a:r>
              <a:rPr smtClean="0">
                <a:solidFill>
                  <a:srgbClr val="FF0000"/>
                </a:solidFill>
              </a:rPr>
              <a:t/>
            </a:r>
            <a:br>
              <a:rPr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_ma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7926" y="1428736"/>
            <a:ext cx="4738454" cy="471490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2080" y="0"/>
            <a:ext cx="3394720" cy="6858000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/>
            </a:r>
            <a:br>
              <a:rPr lang="en-US" sz="2000" dirty="0" smtClean="0">
                <a:solidFill>
                  <a:srgbClr val="00B0F0"/>
                </a:solidFill>
              </a:rPr>
            </a:br>
            <a:r>
              <a:rPr lang="en-US" sz="2000" dirty="0">
                <a:solidFill>
                  <a:srgbClr val="00B0F0"/>
                </a:solidFill>
              </a:rPr>
              <a:t/>
            </a:r>
            <a:br>
              <a:rPr lang="en-US" sz="2000" dirty="0">
                <a:solidFill>
                  <a:srgbClr val="00B0F0"/>
                </a:solidFill>
              </a:rPr>
            </a:br>
            <a:r>
              <a:rPr lang="en-US" sz="2000" dirty="0" smtClean="0">
                <a:solidFill>
                  <a:srgbClr val="00B0F0"/>
                </a:solidFill>
              </a:rPr>
              <a:t/>
            </a:r>
            <a:br>
              <a:rPr lang="en-US" sz="2000" dirty="0" smtClean="0">
                <a:solidFill>
                  <a:srgbClr val="00B0F0"/>
                </a:solidFill>
              </a:rPr>
            </a:br>
            <a:r>
              <a:rPr lang="en-US" sz="2000" dirty="0">
                <a:solidFill>
                  <a:srgbClr val="00B0F0"/>
                </a:solidFill>
              </a:rPr>
              <a:t/>
            </a:r>
            <a:br>
              <a:rPr lang="en-US" sz="2000" dirty="0">
                <a:solidFill>
                  <a:srgbClr val="00B0F0"/>
                </a:solidFill>
              </a:rPr>
            </a:br>
            <a:r>
              <a:rPr lang="en-US" sz="2000" dirty="0" smtClean="0">
                <a:solidFill>
                  <a:srgbClr val="00B0F0"/>
                </a:solidFill>
              </a:rPr>
              <a:t/>
            </a:r>
            <a:br>
              <a:rPr lang="en-US" sz="2000" dirty="0" smtClean="0">
                <a:solidFill>
                  <a:srgbClr val="00B0F0"/>
                </a:solidFill>
              </a:rPr>
            </a:br>
            <a:r>
              <a:rPr lang="en-US" sz="2000" dirty="0">
                <a:solidFill>
                  <a:srgbClr val="00B0F0"/>
                </a:solidFill>
              </a:rPr>
              <a:t/>
            </a:r>
            <a:br>
              <a:rPr lang="en-US" sz="2000" dirty="0">
                <a:solidFill>
                  <a:srgbClr val="00B0F0"/>
                </a:solidFill>
              </a:rPr>
            </a:br>
            <a:r>
              <a:rPr lang="en-US" sz="2000" dirty="0" smtClean="0">
                <a:solidFill>
                  <a:srgbClr val="00B0F0"/>
                </a:solidFill>
              </a:rPr>
              <a:t/>
            </a:r>
            <a:br>
              <a:rPr lang="en-US" sz="2000" dirty="0" smtClean="0">
                <a:solidFill>
                  <a:srgbClr val="00B0F0"/>
                </a:solidFill>
              </a:rPr>
            </a:br>
            <a:r>
              <a:rPr lang="en-US" sz="2000" dirty="0">
                <a:solidFill>
                  <a:srgbClr val="00B0F0"/>
                </a:solidFill>
              </a:rPr>
              <a:t/>
            </a:r>
            <a:br>
              <a:rPr lang="en-US" sz="2000" dirty="0">
                <a:solidFill>
                  <a:srgbClr val="00B0F0"/>
                </a:solidFill>
              </a:rPr>
            </a:br>
            <a:r>
              <a:rPr lang="en-US" sz="2000" dirty="0" smtClean="0">
                <a:solidFill>
                  <a:srgbClr val="00B0F0"/>
                </a:solidFill>
              </a:rPr>
              <a:t/>
            </a:r>
            <a:br>
              <a:rPr lang="en-US" sz="2000" dirty="0" smtClean="0">
                <a:solidFill>
                  <a:srgbClr val="00B0F0"/>
                </a:solidFill>
              </a:rPr>
            </a:br>
            <a:r>
              <a:rPr lang="en-US" sz="2000" dirty="0" smtClean="0">
                <a:solidFill>
                  <a:srgbClr val="00B0F0"/>
                </a:solidFill>
              </a:rPr>
              <a:t/>
            </a:r>
            <a:br>
              <a:rPr lang="en-US" sz="2000" dirty="0" smtClean="0">
                <a:solidFill>
                  <a:srgbClr val="00B0F0"/>
                </a:solidFill>
              </a:rPr>
            </a:br>
            <a:r>
              <a:rPr lang="en-US" sz="2000" dirty="0">
                <a:solidFill>
                  <a:srgbClr val="00B0F0"/>
                </a:solidFill>
              </a:rPr>
              <a:t/>
            </a:r>
            <a:br>
              <a:rPr lang="en-US" sz="2000" dirty="0">
                <a:solidFill>
                  <a:srgbClr val="00B0F0"/>
                </a:solidFill>
              </a:rPr>
            </a:br>
            <a:r>
              <a:rPr lang="en-US" sz="2000" dirty="0" smtClean="0">
                <a:solidFill>
                  <a:srgbClr val="00B0F0"/>
                </a:solidFill>
              </a:rPr>
              <a:t/>
            </a:r>
            <a:br>
              <a:rPr lang="en-US" sz="2000" dirty="0" smtClean="0">
                <a:solidFill>
                  <a:srgbClr val="00B0F0"/>
                </a:solidFill>
              </a:rPr>
            </a:br>
            <a:r>
              <a:rPr lang="en-US" sz="2000" dirty="0">
                <a:solidFill>
                  <a:srgbClr val="00B0F0"/>
                </a:solidFill>
              </a:rPr>
              <a:t/>
            </a:r>
            <a:br>
              <a:rPr lang="en-US" sz="2000" dirty="0">
                <a:solidFill>
                  <a:srgbClr val="00B0F0"/>
                </a:solidFill>
              </a:rPr>
            </a:br>
            <a:r>
              <a:rPr lang="en-US" sz="2000" dirty="0" smtClean="0">
                <a:solidFill>
                  <a:srgbClr val="00B0F0"/>
                </a:solidFill>
              </a:rPr>
              <a:t/>
            </a:r>
            <a:br>
              <a:rPr lang="en-US" sz="2000" dirty="0" smtClean="0">
                <a:solidFill>
                  <a:srgbClr val="00B0F0"/>
                </a:solidFill>
              </a:rPr>
            </a:br>
            <a:r>
              <a:rPr lang="en-US" sz="2000" dirty="0">
                <a:solidFill>
                  <a:srgbClr val="00B0F0"/>
                </a:solidFill>
              </a:rPr>
              <a:t/>
            </a:r>
            <a:br>
              <a:rPr lang="en-US" sz="2000" dirty="0">
                <a:solidFill>
                  <a:srgbClr val="00B0F0"/>
                </a:solidFill>
              </a:rPr>
            </a:br>
            <a:r>
              <a:rPr lang="en-US" sz="2000" dirty="0" smtClean="0">
                <a:solidFill>
                  <a:srgbClr val="00B0F0"/>
                </a:solidFill>
              </a:rPr>
              <a:t/>
            </a:r>
            <a:br>
              <a:rPr lang="en-US" sz="2000" dirty="0" smtClean="0">
                <a:solidFill>
                  <a:srgbClr val="00B0F0"/>
                </a:solidFill>
              </a:rPr>
            </a:br>
            <a:r>
              <a:rPr lang="en-US" sz="2000" dirty="0">
                <a:solidFill>
                  <a:srgbClr val="00B0F0"/>
                </a:solidFill>
              </a:rPr>
              <a:t/>
            </a:r>
            <a:br>
              <a:rPr lang="en-US" sz="2000" dirty="0">
                <a:solidFill>
                  <a:srgbClr val="00B0F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>10 </a:t>
            </a:r>
            <a:r>
              <a:rPr lang="ru-RU" sz="2200" dirty="0" smtClean="0">
                <a:solidFill>
                  <a:srgbClr val="FF0000"/>
                </a:solidFill>
              </a:rPr>
              <a:t>декабря в Санкт-Петербурге  состоялся благотворительный концерт в помощь  детям с  онкологическими и офтальмологическими заболеваниями</a:t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sz="2200" dirty="0" smtClean="0">
                <a:solidFill>
                  <a:srgbClr val="FF0000"/>
                </a:solidFill>
              </a:rPr>
              <a:t/>
            </a:r>
            <a:br>
              <a:rPr sz="2200" dirty="0" smtClean="0">
                <a:solidFill>
                  <a:srgbClr val="FF0000"/>
                </a:solidFill>
              </a:rPr>
            </a:b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332655"/>
            <a:ext cx="32403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On December, 10th 2010 in northern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 capital the charitable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 concert within the limits of the program «In support of activity of Russia on struggle 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against children's oncological and ophthalmologic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 diseases» has taken place. </a:t>
            </a:r>
          </a:p>
          <a:p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9_big_12929320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642918"/>
            <a:ext cx="4500594" cy="50006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29190" y="500042"/>
            <a:ext cx="3757610" cy="6143668"/>
          </a:xfrm>
        </p:spPr>
        <p:txBody>
          <a:bodyPr>
            <a:normAutofit fontScale="90000"/>
          </a:bodyPr>
          <a:lstStyle/>
          <a:p>
            <a:r>
              <a:rPr sz="2000" dirty="0" smtClean="0"/>
              <a:t/>
            </a:r>
            <a:br>
              <a:rPr sz="2000" dirty="0" smtClean="0"/>
            </a:br>
            <a:r>
              <a:rPr sz="2000" dirty="0" smtClean="0"/>
              <a:t/>
            </a:r>
            <a:br>
              <a:rPr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200" dirty="0" smtClean="0">
                <a:solidFill>
                  <a:srgbClr val="FF0000"/>
                </a:solidFill>
              </a:rPr>
              <a:t>Среди </a:t>
            </a:r>
            <a:r>
              <a:rPr lang="ru-RU" sz="2200" dirty="0" smtClean="0">
                <a:solidFill>
                  <a:srgbClr val="FF0000"/>
                </a:solidFill>
              </a:rPr>
              <a:t>организаций, при поддержке которых проходил концерт, почетное место занял</a:t>
            </a:r>
            <a:r>
              <a:rPr sz="2200" dirty="0" smtClean="0">
                <a:solidFill>
                  <a:srgbClr val="FF0000"/>
                </a:solidFill>
              </a:rPr>
              <a:t/>
            </a:r>
            <a:br>
              <a:rPr sz="2200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> Благотворительный фонд Святителя Василия </a:t>
            </a:r>
            <a:r>
              <a:rPr lang="ru-RU" sz="2200" dirty="0" smtClean="0">
                <a:solidFill>
                  <a:srgbClr val="FF0000"/>
                </a:solidFill>
              </a:rPr>
              <a:t>Великого</a:t>
            </a:r>
            <a:r>
              <a:rPr lang="en-US" sz="2200" dirty="0">
                <a:solidFill>
                  <a:srgbClr val="FF0000"/>
                </a:solidFill>
              </a:rPr>
              <a:t>/</a:t>
            </a:r>
            <a:r>
              <a:rPr lang="ru-RU" sz="2200" dirty="0" smtClean="0">
                <a:solidFill>
                  <a:srgbClr val="FF0000"/>
                </a:solidFill>
              </a:rPr>
              <a:t/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sz="2200" dirty="0" smtClean="0">
                <a:solidFill>
                  <a:srgbClr val="FF0000"/>
                </a:solidFill>
              </a:rPr>
              <a:t/>
            </a:r>
            <a:br>
              <a:rPr sz="2200" dirty="0" smtClean="0">
                <a:solidFill>
                  <a:srgbClr val="FF0000"/>
                </a:solidFill>
              </a:rPr>
            </a:br>
            <a:r>
              <a:rPr sz="2200" dirty="0" smtClean="0"/>
              <a:t/>
            </a:r>
            <a:br>
              <a:rPr sz="2200" dirty="0" smtClean="0"/>
            </a:br>
            <a:r>
              <a:rPr sz="2200" dirty="0" smtClean="0"/>
              <a:t/>
            </a:r>
            <a:br>
              <a:rPr sz="2200" dirty="0" smtClean="0"/>
            </a:br>
            <a:r>
              <a:rPr sz="2000" dirty="0" smtClean="0"/>
              <a:t/>
            </a:r>
            <a:br>
              <a:rPr sz="2000" dirty="0" smtClean="0"/>
            </a:br>
            <a:r>
              <a:rPr sz="1200" dirty="0" smtClean="0"/>
              <a:t/>
            </a:r>
            <a:br>
              <a:rPr sz="1200" dirty="0" smtClean="0"/>
            </a:br>
            <a:r>
              <a:rPr sz="1200" dirty="0" smtClean="0"/>
              <a:t/>
            </a:r>
            <a:br>
              <a:rPr sz="1200" dirty="0" smtClean="0"/>
            </a:br>
            <a:r>
              <a:rPr sz="1200" dirty="0" smtClean="0"/>
              <a:t/>
            </a:r>
            <a:br>
              <a:rPr sz="1200" dirty="0" smtClean="0"/>
            </a:br>
            <a:r>
              <a:rPr sz="1200" dirty="0" smtClean="0"/>
              <a:t/>
            </a:r>
            <a:br>
              <a:rPr sz="1200" dirty="0" smtClean="0"/>
            </a:br>
            <a:r>
              <a:rPr sz="1200" dirty="0" smtClean="0"/>
              <a:t/>
            </a:r>
            <a:br>
              <a:rPr sz="1200" dirty="0" smtClean="0"/>
            </a:br>
            <a:r>
              <a:rPr sz="1200" dirty="0" smtClean="0"/>
              <a:t/>
            </a:r>
            <a:br>
              <a:rPr sz="1200" dirty="0" smtClean="0"/>
            </a:br>
            <a:endParaRPr lang="ru-RU" sz="12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143504" y="-636472"/>
            <a:ext cx="385765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Among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organizations with which support took place a concert, the place of honor was occupied with Charitable fund of Prelate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Vasiliy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Velikiy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714488"/>
            <a:ext cx="4929222" cy="43815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8" y="152400"/>
            <a:ext cx="2971792" cy="3276600"/>
          </a:xfrm>
        </p:spPr>
        <p:txBody>
          <a:bodyPr>
            <a:normAutofit/>
          </a:bodyPr>
          <a:lstStyle/>
          <a:p>
            <a:r>
              <a:rPr sz="1400" smtClean="0"/>
              <a:t/>
            </a:r>
            <a:br>
              <a:rPr sz="1400" smtClean="0"/>
            </a:br>
            <a:r>
              <a:rPr sz="4800" smtClean="0">
                <a:solidFill>
                  <a:srgbClr val="92D050"/>
                </a:solidFill>
              </a:rPr>
              <a:t>Vladimir  Putin took part in this  concert</a:t>
            </a:r>
            <a:endParaRPr lang="ru-RU" sz="48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8458199" y="428604"/>
            <a:ext cx="45719" cy="5286411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928670"/>
            <a:ext cx="4071966" cy="4710130"/>
          </a:xfrm>
        </p:spPr>
        <p:txBody>
          <a:bodyPr/>
          <a:lstStyle/>
          <a:p>
            <a:r>
              <a:rPr lang="en-US" sz="4400" dirty="0" smtClean="0">
                <a:solidFill>
                  <a:srgbClr val="C00000"/>
                </a:solidFill>
              </a:rPr>
              <a:t>He sang a song about our Motherland</a:t>
            </a:r>
            <a:r>
              <a:rPr lang="en-US" sz="4400" dirty="0" smtClean="0"/>
              <a:t>.</a:t>
            </a:r>
            <a:endParaRPr lang="ru-RU" sz="4400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714356"/>
            <a:ext cx="4071966" cy="500066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107</TotalTime>
  <Words>70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      Charitable fund of Prelate  Vasiliy Velikiy.   </vt:lpstr>
      <vt:lpstr>                 10 декабря в Санкт-Петербурге  состоялся благотворительный концерт в помощь  детям с  онкологическими и офтальмологическими заболеваниями  </vt:lpstr>
      <vt:lpstr>       Среди организаций, при поддержке которых проходил концерт, почетное место занял  Благотворительный фонд Святителя Василия Великого/           </vt:lpstr>
      <vt:lpstr> Vladimir  Putin took part in this  concert</vt:lpstr>
      <vt:lpstr>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Андрей</cp:lastModifiedBy>
  <cp:revision>13</cp:revision>
  <dcterms:created xsi:type="dcterms:W3CDTF">2011-01-08T17:38:42Z</dcterms:created>
  <dcterms:modified xsi:type="dcterms:W3CDTF">2011-01-19T18:47:30Z</dcterms:modified>
</cp:coreProperties>
</file>