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4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049E5-6B27-4822-A780-C52609E4DECB}" type="datetimeFigureOut">
              <a:rPr lang="ru-RU" smtClean="0"/>
              <a:t>19.01.2011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29BC-3E85-4C5A-8AE6-56D4C1CB885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049E5-6B27-4822-A780-C52609E4DECB}" type="datetimeFigureOut">
              <a:rPr lang="ru-RU" smtClean="0"/>
              <a:t>19.01.2011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29BC-3E85-4C5A-8AE6-56D4C1CB88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049E5-6B27-4822-A780-C52609E4DECB}" type="datetimeFigureOut">
              <a:rPr lang="ru-RU" smtClean="0"/>
              <a:t>19.01.2011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29BC-3E85-4C5A-8AE6-56D4C1CB88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510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3903663"/>
            <a:ext cx="8229600" cy="21526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9674A-8ABC-458A-9005-A5E51C9F6E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32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артинк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артинка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43740-2236-4665-BCCA-C1F000625D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3689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артинка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49170-957E-45C9-A6EA-72E2C0B8E0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539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049E5-6B27-4822-A780-C52609E4DECB}" type="datetimeFigureOut">
              <a:rPr lang="ru-RU" smtClean="0"/>
              <a:t>19.01.2011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29BC-3E85-4C5A-8AE6-56D4C1CB88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049E5-6B27-4822-A780-C52609E4DECB}" type="datetimeFigureOut">
              <a:rPr lang="ru-RU" smtClean="0"/>
              <a:t>19.01.2011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69129BC-3E85-4C5A-8AE6-56D4C1CB885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049E5-6B27-4822-A780-C52609E4DECB}" type="datetimeFigureOut">
              <a:rPr lang="ru-RU" smtClean="0"/>
              <a:t>19.01.2011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29BC-3E85-4C5A-8AE6-56D4C1CB88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049E5-6B27-4822-A780-C52609E4DECB}" type="datetimeFigureOut">
              <a:rPr lang="ru-RU" smtClean="0"/>
              <a:t>19.01.2011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29BC-3E85-4C5A-8AE6-56D4C1CB88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049E5-6B27-4822-A780-C52609E4DECB}" type="datetimeFigureOut">
              <a:rPr lang="ru-RU" smtClean="0"/>
              <a:t>19.01.2011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29BC-3E85-4C5A-8AE6-56D4C1CB88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049E5-6B27-4822-A780-C52609E4DECB}" type="datetimeFigureOut">
              <a:rPr lang="ru-RU" smtClean="0"/>
              <a:t>19.01.2011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29BC-3E85-4C5A-8AE6-56D4C1CB88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049E5-6B27-4822-A780-C52609E4DECB}" type="datetimeFigureOut">
              <a:rPr lang="ru-RU" smtClean="0"/>
              <a:t>19.01.2011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29BC-3E85-4C5A-8AE6-56D4C1CB88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049E5-6B27-4822-A780-C52609E4DECB}" type="datetimeFigureOut">
              <a:rPr lang="ru-RU" smtClean="0"/>
              <a:t>19.01.2011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29BC-3E85-4C5A-8AE6-56D4C1CB88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8E049E5-6B27-4822-A780-C52609E4DECB}" type="datetimeFigureOut">
              <a:rPr lang="ru-RU" smtClean="0"/>
              <a:t>19.01.2011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69129BC-3E85-4C5A-8AE6-56D4C1CB885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116632"/>
            <a:ext cx="8712968" cy="6408712"/>
          </a:xfrm>
        </p:spPr>
        <p:txBody>
          <a:bodyPr/>
          <a:lstStyle/>
          <a:p>
            <a:pPr eaLnBrk="1" hangingPunct="1">
              <a:defRPr/>
            </a:pPr>
            <a:endParaRPr lang="ru-RU" dirty="0" smtClean="0">
              <a:solidFill>
                <a:srgbClr val="66CCFF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3076" name="WordArt 5"/>
          <p:cNvSpPr>
            <a:spLocks noChangeArrowheads="1" noChangeShapeType="1" noTextEdit="1"/>
          </p:cNvSpPr>
          <p:nvPr/>
        </p:nvSpPr>
        <p:spPr bwMode="auto">
          <a:xfrm>
            <a:off x="1042988" y="1628774"/>
            <a:ext cx="7849492" cy="4968577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  <a:scene3d>
              <a:camera prst="legacyPerspectiveFront">
                <a:rot lat="1500000" lon="20099998" rev="0"/>
              </a:camera>
              <a:lightRig rig="legacyFlat4" dir="t"/>
            </a:scene3d>
            <a:sp3d extrusionH="430200" prstMaterial="legacyMatte">
              <a:extrusionClr>
                <a:srgbClr val="FF9966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rect">
                    <a:fillToRect r="100000" b="100000"/>
                  </a:path>
                </a:gradFill>
                <a:latin typeface="Rockwell Extra Bold"/>
              </a:rPr>
              <a:t>Sport in our life</a:t>
            </a:r>
            <a:endParaRPr lang="ru-RU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path path="rect">
                  <a:fillToRect r="100000" b="100000"/>
                </a:path>
              </a:gra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8640"/>
            <a:ext cx="2376264" cy="194421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7875" y="4797152"/>
            <a:ext cx="1734516" cy="158417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933" y="440668"/>
            <a:ext cx="1800200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1702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60350"/>
            <a:ext cx="8229600" cy="21510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"/>
            </a:pPr>
            <a:r>
              <a:rPr lang="en-US" sz="2800" dirty="0" smtClean="0">
                <a:solidFill>
                  <a:srgbClr val="FF0000"/>
                </a:solidFill>
                <a:latin typeface="Rockwell Extra Bold" pitchFamily="18" charset="0"/>
              </a:rPr>
              <a:t>Sport plays a very important role in our life.</a:t>
            </a:r>
            <a:endParaRPr lang="ru-RU" sz="2800" dirty="0" smtClean="0">
              <a:solidFill>
                <a:srgbClr val="FF0000"/>
              </a:solidFill>
              <a:latin typeface="Rockwell Extra Bold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"/>
            </a:pPr>
            <a:r>
              <a:rPr lang="en-US" sz="2800" dirty="0" smtClean="0">
                <a:solidFill>
                  <a:srgbClr val="FF0000"/>
                </a:solidFill>
                <a:latin typeface="Rockwell Extra Bold" pitchFamily="18" charset="0"/>
              </a:rPr>
              <a:t> Many people go in for sports because it helps to be healthy.</a:t>
            </a:r>
            <a:endParaRPr lang="ru-RU" sz="2800" dirty="0" smtClean="0">
              <a:solidFill>
                <a:srgbClr val="FF0000"/>
              </a:solidFill>
              <a:latin typeface="Rockwell Extra Bold" pitchFamily="18" charset="0"/>
            </a:endParaRPr>
          </a:p>
        </p:txBody>
      </p:sp>
      <p:pic>
        <p:nvPicPr>
          <p:cNvPr id="4099" name="Picture 11" descr="Биатлон 4х6 км женщины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552" y="3933056"/>
            <a:ext cx="3384377" cy="2753494"/>
          </a:xfrm>
          <a:noFill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924944"/>
            <a:ext cx="3615666" cy="3501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70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628775"/>
            <a:ext cx="4038600" cy="4456113"/>
          </a:xfrm>
        </p:spPr>
        <p:txBody>
          <a:bodyPr/>
          <a:lstStyle/>
          <a:p>
            <a:pPr eaLnBrk="1" hangingPunct="1">
              <a:buFont typeface="Wingdings" pitchFamily="2" charset="2"/>
              <a:buChar char=""/>
            </a:pPr>
            <a:r>
              <a:rPr lang="en-US" dirty="0">
                <a:solidFill>
                  <a:srgbClr val="FF0000"/>
                </a:solidFill>
                <a:latin typeface="Rockwell Extra Bold" pitchFamily="18" charset="0"/>
              </a:rPr>
              <a:t>P</a:t>
            </a:r>
            <a:r>
              <a:rPr lang="en-US" sz="2800" dirty="0" smtClean="0">
                <a:solidFill>
                  <a:srgbClr val="FF0000"/>
                </a:solidFill>
                <a:latin typeface="Rockwell Extra Bold" pitchFamily="18" charset="0"/>
              </a:rPr>
              <a:t>opular sports in the World are figure skating, rowing, swimming, ice-skating, boating, running.</a:t>
            </a:r>
            <a:r>
              <a:rPr lang="en-US" sz="2800" dirty="0" smtClean="0">
                <a:latin typeface="Rockwell Extra Bold" pitchFamily="18" charset="0"/>
              </a:rPr>
              <a:t> </a:t>
            </a:r>
            <a:endParaRPr lang="ru-RU" sz="2800" dirty="0" smtClean="0">
              <a:latin typeface="Rockwell Extra Bold" pitchFamily="18" charset="0"/>
            </a:endParaRPr>
          </a:p>
        </p:txBody>
      </p:sp>
      <p:pic>
        <p:nvPicPr>
          <p:cNvPr id="5124" name="Picture 12" descr="Лебедев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536" y="188641"/>
            <a:ext cx="2232248" cy="2088232"/>
          </a:xfrm>
          <a:noFill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492896"/>
            <a:ext cx="1905000" cy="201116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717032"/>
            <a:ext cx="2232248" cy="226109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16632"/>
            <a:ext cx="2160240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52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91" name="Rectangle 7"/>
          <p:cNvSpPr>
            <a:spLocks noGrp="1" noChangeArrowheads="1"/>
          </p:cNvSpPr>
          <p:nvPr>
            <p:ph type="title"/>
          </p:nvPr>
        </p:nvSpPr>
        <p:spPr>
          <a:xfrm flipV="1">
            <a:off x="442913" y="-315416"/>
            <a:ext cx="8243887" cy="14401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6147" name="Rectangle 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"/>
            </a:pPr>
            <a:r>
              <a:rPr lang="en-US" sz="2800" smtClean="0">
                <a:solidFill>
                  <a:srgbClr val="FF0000"/>
                </a:solidFill>
                <a:latin typeface="Rockwell Extra Bold" pitchFamily="18" charset="0"/>
              </a:rPr>
              <a:t>The most popular sport in  the World is figure skating.</a:t>
            </a:r>
            <a:endParaRPr lang="ru-RU" sz="2800" smtClean="0">
              <a:solidFill>
                <a:srgbClr val="FF0000"/>
              </a:solidFill>
              <a:latin typeface="Rockwell Extra Bold" pitchFamily="18" charset="0"/>
            </a:endParaRPr>
          </a:p>
        </p:txBody>
      </p:sp>
      <p:pic>
        <p:nvPicPr>
          <p:cNvPr id="6148" name="Picture 10" descr="Саша коэн1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76825" y="1628775"/>
            <a:ext cx="3328988" cy="4946650"/>
          </a:xfrm>
        </p:spPr>
      </p:pic>
    </p:spTree>
    <p:extLst>
      <p:ext uri="{BB962C8B-B14F-4D97-AF65-F5344CB8AC3E}">
        <p14:creationId xmlns:p14="http://schemas.microsoft.com/office/powerpoint/2010/main" val="36297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7171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2492896"/>
            <a:ext cx="4608512" cy="356341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Char char=""/>
            </a:pPr>
            <a:r>
              <a:rPr lang="en-US" sz="2800" dirty="0" smtClean="0">
                <a:solidFill>
                  <a:srgbClr val="FF0000"/>
                </a:solidFill>
                <a:latin typeface="Rockwell Extra Bold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Rockwell Extra Bold" pitchFamily="18" charset="0"/>
              </a:rPr>
              <a:t>P</a:t>
            </a:r>
            <a:r>
              <a:rPr lang="en-US" sz="2800" dirty="0" smtClean="0">
                <a:solidFill>
                  <a:srgbClr val="FF0000"/>
                </a:solidFill>
                <a:latin typeface="Rockwell Extra Bold" pitchFamily="18" charset="0"/>
              </a:rPr>
              <a:t>opular games in the World </a:t>
            </a:r>
            <a:r>
              <a:rPr lang="en-US" dirty="0" smtClean="0">
                <a:solidFill>
                  <a:srgbClr val="FF0000"/>
                </a:solidFill>
                <a:latin typeface="Rockwell Extra Bold" pitchFamily="18" charset="0"/>
              </a:rPr>
              <a:t>are</a:t>
            </a:r>
            <a:r>
              <a:rPr lang="en-US" sz="2800" dirty="0" smtClean="0">
                <a:solidFill>
                  <a:srgbClr val="FF0000"/>
                </a:solidFill>
                <a:latin typeface="Rockwell Extra Bold" pitchFamily="18" charset="0"/>
              </a:rPr>
              <a:t> football, basketball, golf, chess, tennis</a:t>
            </a:r>
            <a:r>
              <a:rPr lang="ru-RU" sz="2800" dirty="0" smtClean="0">
                <a:solidFill>
                  <a:srgbClr val="FF0000"/>
                </a:solidFill>
                <a:latin typeface="Rockwell Extra Bold" pitchFamily="18" charset="0"/>
              </a:rPr>
              <a:t>,</a:t>
            </a:r>
            <a:r>
              <a:rPr lang="en-US" sz="2800" dirty="0" smtClean="0">
                <a:solidFill>
                  <a:srgbClr val="FF0000"/>
                </a:solidFill>
                <a:latin typeface="Rockwell Extra Bold" pitchFamily="18" charset="0"/>
              </a:rPr>
              <a:t> ice hockey</a:t>
            </a:r>
            <a:r>
              <a:rPr lang="ru-RU" sz="2800" dirty="0" smtClean="0">
                <a:solidFill>
                  <a:srgbClr val="FF0000"/>
                </a:solidFill>
                <a:latin typeface="Rockwell Extra Bold" pitchFamily="18" charset="0"/>
              </a:rPr>
              <a:t>,</a:t>
            </a:r>
            <a:r>
              <a:rPr lang="en-US" sz="2800" dirty="0" smtClean="0">
                <a:solidFill>
                  <a:srgbClr val="FF0000"/>
                </a:solidFill>
                <a:latin typeface="Rockwell Extra Bold" pitchFamily="18" charset="0"/>
              </a:rPr>
              <a:t> rugby, volleyball.</a:t>
            </a:r>
          </a:p>
          <a:p>
            <a:pPr eaLnBrk="1" hangingPunct="1">
              <a:buFont typeface="Wingdings" pitchFamily="2" charset="2"/>
              <a:buChar char=""/>
            </a:pPr>
            <a:r>
              <a:rPr lang="en-US" sz="2800" dirty="0" smtClean="0">
                <a:solidFill>
                  <a:srgbClr val="FF0000"/>
                </a:solidFill>
                <a:latin typeface="Rockwell Extra Bold" pitchFamily="18" charset="0"/>
              </a:rPr>
              <a:t>The most popular game is football. </a:t>
            </a:r>
            <a:endParaRPr lang="ru-RU" sz="2800" dirty="0" smtClean="0">
              <a:solidFill>
                <a:srgbClr val="FF0000"/>
              </a:solidFill>
              <a:latin typeface="Rockwell Extra Bold" pitchFamily="18" charset="0"/>
            </a:endParaRPr>
          </a:p>
        </p:txBody>
      </p:sp>
      <p:pic>
        <p:nvPicPr>
          <p:cNvPr id="7172" name="Picture 12" descr="allenbarry03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16215" y="3645024"/>
            <a:ext cx="2122959" cy="2873251"/>
          </a:xfr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1980" y="260648"/>
            <a:ext cx="1856484" cy="187220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60648"/>
            <a:ext cx="3168352" cy="203570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60648"/>
            <a:ext cx="2049016" cy="230425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068960"/>
            <a:ext cx="1872208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62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04813"/>
            <a:ext cx="4402138" cy="6192837"/>
          </a:xfrm>
        </p:spPr>
        <p:txBody>
          <a:bodyPr/>
          <a:lstStyle/>
          <a:p>
            <a:pPr eaLnBrk="1" hangingPunct="1">
              <a:buFont typeface="Wingdings" pitchFamily="2" charset="2"/>
              <a:buChar char=""/>
            </a:pPr>
            <a:r>
              <a:rPr lang="en-US" sz="2800" smtClean="0">
                <a:solidFill>
                  <a:srgbClr val="FF0000"/>
                </a:solidFill>
                <a:latin typeface="Rockwell Extra Bold" pitchFamily="18" charset="0"/>
              </a:rPr>
              <a:t>Football is a game invented and developed in England</a:t>
            </a:r>
            <a:r>
              <a:rPr lang="ru-RU" sz="2800" smtClean="0">
                <a:solidFill>
                  <a:srgbClr val="FF0000"/>
                </a:solidFill>
                <a:latin typeface="Rockwell Extra Bold" pitchFamily="18" charset="0"/>
              </a:rPr>
              <a:t>.</a:t>
            </a:r>
          </a:p>
          <a:p>
            <a:pPr eaLnBrk="1" hangingPunct="1">
              <a:buFont typeface="Wingdings" pitchFamily="2" charset="2"/>
              <a:buChar char=""/>
            </a:pPr>
            <a:r>
              <a:rPr lang="en-US" sz="2800" smtClean="0">
                <a:solidFill>
                  <a:srgbClr val="FF0000"/>
                </a:solidFill>
                <a:latin typeface="Rockwell Extra Bold" pitchFamily="18" charset="0"/>
              </a:rPr>
              <a:t> A game is played between two teams of eleven players who kick a ball around a field trying to score a goal.</a:t>
            </a:r>
            <a:endParaRPr lang="ru-RU" sz="2800" smtClean="0">
              <a:solidFill>
                <a:srgbClr val="FF0000"/>
              </a:solidFill>
              <a:latin typeface="Rockwell Extra Bold" pitchFamily="18" charset="0"/>
            </a:endParaRPr>
          </a:p>
        </p:txBody>
      </p:sp>
      <p:pic>
        <p:nvPicPr>
          <p:cNvPr id="8195" name="Picture 8" descr="49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59338" y="908050"/>
            <a:ext cx="3840162" cy="5281613"/>
          </a:xfrm>
        </p:spPr>
      </p:pic>
    </p:spTree>
    <p:extLst>
      <p:ext uri="{BB962C8B-B14F-4D97-AF65-F5344CB8AC3E}">
        <p14:creationId xmlns:p14="http://schemas.microsoft.com/office/powerpoint/2010/main" val="22730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35</TotalTime>
  <Words>123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</dc:creator>
  <cp:lastModifiedBy>Андрей</cp:lastModifiedBy>
  <cp:revision>5</cp:revision>
  <dcterms:created xsi:type="dcterms:W3CDTF">2011-01-18T18:14:40Z</dcterms:created>
  <dcterms:modified xsi:type="dcterms:W3CDTF">2011-01-19T19:04:09Z</dcterms:modified>
</cp:coreProperties>
</file>