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18D1D7-A44E-4BAF-BDD0-9FC158C61E37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DB81B2-CB43-4DA8-AC9A-15067F5F57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7715304" cy="4924444"/>
          </a:xfrm>
        </p:spPr>
        <p:txBody>
          <a:bodyPr>
            <a:normAutofit fontScale="92500"/>
          </a:bodyPr>
          <a:lstStyle/>
          <a:p>
            <a:pPr algn="l"/>
            <a:r>
              <a:rPr lang="en-US" sz="1600" dirty="0" smtClean="0"/>
              <a:t>     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2400" dirty="0" smtClean="0">
                <a:solidFill>
                  <a:srgbClr val="00B0F0"/>
                </a:solidFill>
              </a:rPr>
              <a:t>I like doing …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gardening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</a:rPr>
              <a:t>     I ‘m keen on …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reading books </a:t>
            </a:r>
          </a:p>
          <a:p>
            <a:pPr algn="l"/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F0"/>
                </a:solidFill>
              </a:rPr>
              <a:t>I’m fond of …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go swimming</a:t>
            </a:r>
          </a:p>
          <a:p>
            <a:pPr algn="l"/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F0"/>
                </a:solidFill>
              </a:rPr>
              <a:t>I’m interested in …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doing the shopping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go fishing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go cycling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dancing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doing sports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 listening to music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                      playing with friends 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7167"/>
            <a:ext cx="7054552" cy="92869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Words and expressions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53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Words and 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expressions</dc:title>
  <dc:creator>Андрей</dc:creator>
  <cp:lastModifiedBy>Андрей</cp:lastModifiedBy>
  <cp:revision>1</cp:revision>
  <dcterms:created xsi:type="dcterms:W3CDTF">2011-01-19T18:34:24Z</dcterms:created>
  <dcterms:modified xsi:type="dcterms:W3CDTF">2011-01-19T18:35:43Z</dcterms:modified>
</cp:coreProperties>
</file>