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550" autoAdjust="0"/>
    <p:restoredTop sz="9466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image" Target="../media/image22.png"/><Relationship Id="rId5" Type="http://schemas.openxmlformats.org/officeDocument/2006/relationships/image" Target="../media/image61.png"/><Relationship Id="rId4" Type="http://schemas.openxmlformats.org/officeDocument/2006/relationships/image" Target="../media/image5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image" Target="../media/image191.jpeg"/><Relationship Id="rId4" Type="http://schemas.openxmlformats.org/officeDocument/2006/relationships/image" Target="../media/image2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D0B7D-6B41-4DD7-A8D6-C73A2F7780B1}" type="doc">
      <dgm:prSet loTypeId="urn:microsoft.com/office/officeart/2005/8/layout/venn2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95E800B-5673-4CAD-A350-AE9264E5DC21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Министерство образования</a:t>
          </a:r>
          <a:endParaRPr lang="ru-RU" sz="1200" b="1" dirty="0">
            <a:solidFill>
              <a:schemeClr val="tx1"/>
            </a:solidFill>
          </a:endParaRPr>
        </a:p>
      </dgm:t>
    </dgm:pt>
    <dgm:pt modelId="{7D4D23F2-99BB-418A-BC1F-C70C221A4AEC}" type="parTrans" cxnId="{6B1FACCE-D3D7-4D0A-9349-C8D69009D34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EAD34312-6BA4-46C9-8060-D544122463FC}" type="sibTrans" cxnId="{6B1FACCE-D3D7-4D0A-9349-C8D69009D34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2647CC8-D014-483D-AF45-276B1F277FB6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Управление образования</a:t>
          </a:r>
          <a:endParaRPr lang="ru-RU" sz="1200" b="1" dirty="0">
            <a:solidFill>
              <a:schemeClr val="tx1"/>
            </a:solidFill>
          </a:endParaRPr>
        </a:p>
      </dgm:t>
    </dgm:pt>
    <dgm:pt modelId="{E680BDCE-4FC1-4AEE-A3A5-21DD45BC0218}" type="parTrans" cxnId="{65AD68EC-DD8D-4D61-8FFF-7957842388AA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F937D7F-EF4B-444A-9173-942E6BEA23F6}" type="sibTrans" cxnId="{65AD68EC-DD8D-4D61-8FFF-7957842388AA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7B460B1-F2AE-4A21-8DED-8B03807F8065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Коллектив  ДОУ</a:t>
          </a:r>
          <a:endParaRPr lang="ru-RU" sz="1200" b="1" dirty="0">
            <a:solidFill>
              <a:schemeClr val="tx1"/>
            </a:solidFill>
          </a:endParaRPr>
        </a:p>
      </dgm:t>
    </dgm:pt>
    <dgm:pt modelId="{808C5750-9F4D-4622-85FD-8AC540516137}" type="parTrans" cxnId="{9294368C-4FBA-43BF-97A2-A1BAEAB9635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064699C8-523D-4DE2-8B8E-D843CC87FE05}" type="sibTrans" cxnId="{9294368C-4FBA-43BF-97A2-A1BAEAB96358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313A8C8B-AF63-435B-AAE5-CAB5463118B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Педагог ДОУ</a:t>
          </a:r>
          <a:endParaRPr lang="ru-RU" sz="1200" b="1" dirty="0">
            <a:solidFill>
              <a:schemeClr val="tx1"/>
            </a:solidFill>
          </a:endParaRPr>
        </a:p>
      </dgm:t>
    </dgm:pt>
    <dgm:pt modelId="{24283F7C-2F37-4BE6-B1C3-3FF83B3F7477}" type="parTrans" cxnId="{1D864C85-5444-4AB1-8F9C-EDA989ADBD49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60C60C4A-C14A-4D96-BD62-B261E845F464}" type="sibTrans" cxnId="{1D864C85-5444-4AB1-8F9C-EDA989ADBD49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473DF574-26AC-4CB7-B568-F082DE0888A8}" type="pres">
      <dgm:prSet presAssocID="{E4BD0B7D-6B41-4DD7-A8D6-C73A2F7780B1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D50096-A76F-46A6-A2BE-E63A2FCBB028}" type="pres">
      <dgm:prSet presAssocID="{E4BD0B7D-6B41-4DD7-A8D6-C73A2F7780B1}" presName="comp1" presStyleCnt="0"/>
      <dgm:spPr/>
    </dgm:pt>
    <dgm:pt modelId="{B5CEDAE5-D8FD-430B-B413-5523FBB64110}" type="pres">
      <dgm:prSet presAssocID="{E4BD0B7D-6B41-4DD7-A8D6-C73A2F7780B1}" presName="circle1" presStyleLbl="node1" presStyleIdx="0" presStyleCnt="4"/>
      <dgm:spPr/>
      <dgm:t>
        <a:bodyPr/>
        <a:lstStyle/>
        <a:p>
          <a:endParaRPr lang="ru-RU"/>
        </a:p>
      </dgm:t>
    </dgm:pt>
    <dgm:pt modelId="{415471A2-4BB2-447C-B5EE-8D2003762F50}" type="pres">
      <dgm:prSet presAssocID="{E4BD0B7D-6B41-4DD7-A8D6-C73A2F7780B1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FC8CF-D3BE-49E8-B294-00611EBEF601}" type="pres">
      <dgm:prSet presAssocID="{E4BD0B7D-6B41-4DD7-A8D6-C73A2F7780B1}" presName="comp2" presStyleCnt="0"/>
      <dgm:spPr/>
    </dgm:pt>
    <dgm:pt modelId="{3655B1EF-CD9F-44DE-8845-2CC16576F4EB}" type="pres">
      <dgm:prSet presAssocID="{E4BD0B7D-6B41-4DD7-A8D6-C73A2F7780B1}" presName="circle2" presStyleLbl="node1" presStyleIdx="1" presStyleCnt="4"/>
      <dgm:spPr/>
      <dgm:t>
        <a:bodyPr/>
        <a:lstStyle/>
        <a:p>
          <a:endParaRPr lang="ru-RU"/>
        </a:p>
      </dgm:t>
    </dgm:pt>
    <dgm:pt modelId="{70B737DB-5EC4-48C6-A74B-825F663010F7}" type="pres">
      <dgm:prSet presAssocID="{E4BD0B7D-6B41-4DD7-A8D6-C73A2F7780B1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15627-D50B-46BB-AC1A-73C8789BAB2D}" type="pres">
      <dgm:prSet presAssocID="{E4BD0B7D-6B41-4DD7-A8D6-C73A2F7780B1}" presName="comp3" presStyleCnt="0"/>
      <dgm:spPr/>
    </dgm:pt>
    <dgm:pt modelId="{1B45283E-8AB4-428F-8F04-61C5CA07F6BB}" type="pres">
      <dgm:prSet presAssocID="{E4BD0B7D-6B41-4DD7-A8D6-C73A2F7780B1}" presName="circle3" presStyleLbl="node1" presStyleIdx="2" presStyleCnt="4"/>
      <dgm:spPr/>
      <dgm:t>
        <a:bodyPr/>
        <a:lstStyle/>
        <a:p>
          <a:endParaRPr lang="ru-RU"/>
        </a:p>
      </dgm:t>
    </dgm:pt>
    <dgm:pt modelId="{299EBA08-480D-4A3F-A545-A51002EB18F9}" type="pres">
      <dgm:prSet presAssocID="{E4BD0B7D-6B41-4DD7-A8D6-C73A2F7780B1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8273B-EF2E-4581-ACB0-DC4A725AD722}" type="pres">
      <dgm:prSet presAssocID="{E4BD0B7D-6B41-4DD7-A8D6-C73A2F7780B1}" presName="comp4" presStyleCnt="0"/>
      <dgm:spPr/>
    </dgm:pt>
    <dgm:pt modelId="{7489B77E-641A-4BAF-8A2E-988992773334}" type="pres">
      <dgm:prSet presAssocID="{E4BD0B7D-6B41-4DD7-A8D6-C73A2F7780B1}" presName="circle4" presStyleLbl="node1" presStyleIdx="3" presStyleCnt="4"/>
      <dgm:spPr/>
      <dgm:t>
        <a:bodyPr/>
        <a:lstStyle/>
        <a:p>
          <a:endParaRPr lang="ru-RU"/>
        </a:p>
      </dgm:t>
    </dgm:pt>
    <dgm:pt modelId="{FA123A1D-D530-4F96-8A5D-B9E878D13DE6}" type="pres">
      <dgm:prSet presAssocID="{E4BD0B7D-6B41-4DD7-A8D6-C73A2F7780B1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FEE101-929C-4246-A5C7-10B897BC2F5B}" type="presOf" srcId="{A2647CC8-D014-483D-AF45-276B1F277FB6}" destId="{3655B1EF-CD9F-44DE-8845-2CC16576F4EB}" srcOrd="0" destOrd="0" presId="urn:microsoft.com/office/officeart/2005/8/layout/venn2"/>
    <dgm:cxn modelId="{65AD68EC-DD8D-4D61-8FFF-7957842388AA}" srcId="{E4BD0B7D-6B41-4DD7-A8D6-C73A2F7780B1}" destId="{A2647CC8-D014-483D-AF45-276B1F277FB6}" srcOrd="1" destOrd="0" parTransId="{E680BDCE-4FC1-4AEE-A3A5-21DD45BC0218}" sibTransId="{5F937D7F-EF4B-444A-9173-942E6BEA23F6}"/>
    <dgm:cxn modelId="{4B36EA66-65FD-431E-A236-D4BA1DC0AE9E}" type="presOf" srcId="{195E800B-5673-4CAD-A350-AE9264E5DC21}" destId="{B5CEDAE5-D8FD-430B-B413-5523FBB64110}" srcOrd="0" destOrd="0" presId="urn:microsoft.com/office/officeart/2005/8/layout/venn2"/>
    <dgm:cxn modelId="{6B1FACCE-D3D7-4D0A-9349-C8D69009D348}" srcId="{E4BD0B7D-6B41-4DD7-A8D6-C73A2F7780B1}" destId="{195E800B-5673-4CAD-A350-AE9264E5DC21}" srcOrd="0" destOrd="0" parTransId="{7D4D23F2-99BB-418A-BC1F-C70C221A4AEC}" sibTransId="{EAD34312-6BA4-46C9-8060-D544122463FC}"/>
    <dgm:cxn modelId="{06EBCE63-94D2-44D5-9623-9E20A9B01ABA}" type="presOf" srcId="{313A8C8B-AF63-435B-AAE5-CAB5463118B7}" destId="{7489B77E-641A-4BAF-8A2E-988992773334}" srcOrd="0" destOrd="0" presId="urn:microsoft.com/office/officeart/2005/8/layout/venn2"/>
    <dgm:cxn modelId="{1D864C85-5444-4AB1-8F9C-EDA989ADBD49}" srcId="{E4BD0B7D-6B41-4DD7-A8D6-C73A2F7780B1}" destId="{313A8C8B-AF63-435B-AAE5-CAB5463118B7}" srcOrd="3" destOrd="0" parTransId="{24283F7C-2F37-4BE6-B1C3-3FF83B3F7477}" sibTransId="{60C60C4A-C14A-4D96-BD62-B261E845F464}"/>
    <dgm:cxn modelId="{81AB9482-9D13-48DE-BE32-DE4890E7761A}" type="presOf" srcId="{E4BD0B7D-6B41-4DD7-A8D6-C73A2F7780B1}" destId="{473DF574-26AC-4CB7-B568-F082DE0888A8}" srcOrd="0" destOrd="0" presId="urn:microsoft.com/office/officeart/2005/8/layout/venn2"/>
    <dgm:cxn modelId="{9294368C-4FBA-43BF-97A2-A1BAEAB96358}" srcId="{E4BD0B7D-6B41-4DD7-A8D6-C73A2F7780B1}" destId="{77B460B1-F2AE-4A21-8DED-8B03807F8065}" srcOrd="2" destOrd="0" parTransId="{808C5750-9F4D-4622-85FD-8AC540516137}" sibTransId="{064699C8-523D-4DE2-8B8E-D843CC87FE05}"/>
    <dgm:cxn modelId="{EBD3258F-B2D1-4AA8-9110-28FF15F60866}" type="presOf" srcId="{A2647CC8-D014-483D-AF45-276B1F277FB6}" destId="{70B737DB-5EC4-48C6-A74B-825F663010F7}" srcOrd="1" destOrd="0" presId="urn:microsoft.com/office/officeart/2005/8/layout/venn2"/>
    <dgm:cxn modelId="{528D4266-C8EE-482C-BF3B-113FF84A4A29}" type="presOf" srcId="{77B460B1-F2AE-4A21-8DED-8B03807F8065}" destId="{299EBA08-480D-4A3F-A545-A51002EB18F9}" srcOrd="1" destOrd="0" presId="urn:microsoft.com/office/officeart/2005/8/layout/venn2"/>
    <dgm:cxn modelId="{C22E04A7-F26E-4B7C-B069-4FAD4F991BEE}" type="presOf" srcId="{313A8C8B-AF63-435B-AAE5-CAB5463118B7}" destId="{FA123A1D-D530-4F96-8A5D-B9E878D13DE6}" srcOrd="1" destOrd="0" presId="urn:microsoft.com/office/officeart/2005/8/layout/venn2"/>
    <dgm:cxn modelId="{9B49F9F3-D471-4941-AE37-FE515745FC29}" type="presOf" srcId="{77B460B1-F2AE-4A21-8DED-8B03807F8065}" destId="{1B45283E-8AB4-428F-8F04-61C5CA07F6BB}" srcOrd="0" destOrd="0" presId="urn:microsoft.com/office/officeart/2005/8/layout/venn2"/>
    <dgm:cxn modelId="{88FA04CC-C8BD-4D81-AA74-0DE65DB81166}" type="presOf" srcId="{195E800B-5673-4CAD-A350-AE9264E5DC21}" destId="{415471A2-4BB2-447C-B5EE-8D2003762F50}" srcOrd="1" destOrd="0" presId="urn:microsoft.com/office/officeart/2005/8/layout/venn2"/>
    <dgm:cxn modelId="{E394E8AC-3A02-4061-9B12-E429E9571F0F}" type="presParOf" srcId="{473DF574-26AC-4CB7-B568-F082DE0888A8}" destId="{D3D50096-A76F-46A6-A2BE-E63A2FCBB028}" srcOrd="0" destOrd="0" presId="urn:microsoft.com/office/officeart/2005/8/layout/venn2"/>
    <dgm:cxn modelId="{5D4C90AB-FFA9-4CDC-88D8-50E89040BDD7}" type="presParOf" srcId="{D3D50096-A76F-46A6-A2BE-E63A2FCBB028}" destId="{B5CEDAE5-D8FD-430B-B413-5523FBB64110}" srcOrd="0" destOrd="0" presId="urn:microsoft.com/office/officeart/2005/8/layout/venn2"/>
    <dgm:cxn modelId="{03C1B8DC-CFE0-47BA-BF8F-5D8D5638E335}" type="presParOf" srcId="{D3D50096-A76F-46A6-A2BE-E63A2FCBB028}" destId="{415471A2-4BB2-447C-B5EE-8D2003762F50}" srcOrd="1" destOrd="0" presId="urn:microsoft.com/office/officeart/2005/8/layout/venn2"/>
    <dgm:cxn modelId="{883B2463-AD65-4A4D-93FF-E0505EDE150B}" type="presParOf" srcId="{473DF574-26AC-4CB7-B568-F082DE0888A8}" destId="{DA8FC8CF-D3BE-49E8-B294-00611EBEF601}" srcOrd="1" destOrd="0" presId="urn:microsoft.com/office/officeart/2005/8/layout/venn2"/>
    <dgm:cxn modelId="{2B407681-F910-4290-9441-3DBB7F8376AA}" type="presParOf" srcId="{DA8FC8CF-D3BE-49E8-B294-00611EBEF601}" destId="{3655B1EF-CD9F-44DE-8845-2CC16576F4EB}" srcOrd="0" destOrd="0" presId="urn:microsoft.com/office/officeart/2005/8/layout/venn2"/>
    <dgm:cxn modelId="{8BE276BB-756C-442C-814A-2156987A63EC}" type="presParOf" srcId="{DA8FC8CF-D3BE-49E8-B294-00611EBEF601}" destId="{70B737DB-5EC4-48C6-A74B-825F663010F7}" srcOrd="1" destOrd="0" presId="urn:microsoft.com/office/officeart/2005/8/layout/venn2"/>
    <dgm:cxn modelId="{0EECFC45-2BE0-448A-8FE3-0EC47E35430A}" type="presParOf" srcId="{473DF574-26AC-4CB7-B568-F082DE0888A8}" destId="{BE715627-D50B-46BB-AC1A-73C8789BAB2D}" srcOrd="2" destOrd="0" presId="urn:microsoft.com/office/officeart/2005/8/layout/venn2"/>
    <dgm:cxn modelId="{0CAB14C8-8218-49AA-849E-E335E20823B1}" type="presParOf" srcId="{BE715627-D50B-46BB-AC1A-73C8789BAB2D}" destId="{1B45283E-8AB4-428F-8F04-61C5CA07F6BB}" srcOrd="0" destOrd="0" presId="urn:microsoft.com/office/officeart/2005/8/layout/venn2"/>
    <dgm:cxn modelId="{45A8E72F-D204-43D3-ABC4-B8205FA8EDCF}" type="presParOf" srcId="{BE715627-D50B-46BB-AC1A-73C8789BAB2D}" destId="{299EBA08-480D-4A3F-A545-A51002EB18F9}" srcOrd="1" destOrd="0" presId="urn:microsoft.com/office/officeart/2005/8/layout/venn2"/>
    <dgm:cxn modelId="{B9D21D30-A823-49A0-A0A9-883F3D1042E5}" type="presParOf" srcId="{473DF574-26AC-4CB7-B568-F082DE0888A8}" destId="{CA18273B-EF2E-4581-ACB0-DC4A725AD722}" srcOrd="3" destOrd="0" presId="urn:microsoft.com/office/officeart/2005/8/layout/venn2"/>
    <dgm:cxn modelId="{5C2D7826-2A48-4269-A344-BE522B220579}" type="presParOf" srcId="{CA18273B-EF2E-4581-ACB0-DC4A725AD722}" destId="{7489B77E-641A-4BAF-8A2E-988992773334}" srcOrd="0" destOrd="0" presId="urn:microsoft.com/office/officeart/2005/8/layout/venn2"/>
    <dgm:cxn modelId="{74B6FF3C-EF3E-4181-BA45-DF029A462CFB}" type="presParOf" srcId="{CA18273B-EF2E-4581-ACB0-DC4A725AD722}" destId="{FA123A1D-D530-4F96-8A5D-B9E878D13DE6}" srcOrd="1" destOrd="0" presId="urn:microsoft.com/office/officeart/2005/8/layout/venn2"/>
  </dgm:cxnLst>
  <dgm:bg>
    <a:solidFill>
      <a:schemeClr val="bg2">
        <a:lumMod val="25000"/>
      </a:schemeClr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3A5B70-3970-4519-A5DE-5096A9BDD854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EEFFA62-CBBB-4533-A0F2-C8ABDE94ECFA}">
      <dgm:prSet phldrT="[Текст]"/>
      <dgm:spPr/>
      <dgm:t>
        <a:bodyPr/>
        <a:lstStyle/>
        <a:p>
          <a:pPr algn="ctr"/>
          <a:r>
            <a:rPr lang="ru-RU" dirty="0" smtClean="0"/>
            <a:t>Инновации</a:t>
          </a:r>
          <a:endParaRPr lang="ru-RU" dirty="0"/>
        </a:p>
      </dgm:t>
    </dgm:pt>
    <dgm:pt modelId="{7971C45D-79A3-4859-A883-69D107711A67}" type="parTrans" cxnId="{BA9C0A8F-9826-40C4-89DA-59438DAA8579}">
      <dgm:prSet/>
      <dgm:spPr/>
      <dgm:t>
        <a:bodyPr/>
        <a:lstStyle/>
        <a:p>
          <a:pPr algn="ctr"/>
          <a:endParaRPr lang="ru-RU"/>
        </a:p>
      </dgm:t>
    </dgm:pt>
    <dgm:pt modelId="{BBB8690C-86AA-4413-99FA-4EB289E77C69}" type="sibTrans" cxnId="{BA9C0A8F-9826-40C4-89DA-59438DAA8579}">
      <dgm:prSet/>
      <dgm:spPr/>
      <dgm:t>
        <a:bodyPr/>
        <a:lstStyle/>
        <a:p>
          <a:pPr algn="ctr"/>
          <a:endParaRPr lang="ru-RU"/>
        </a:p>
      </dgm:t>
    </dgm:pt>
    <dgm:pt modelId="{2E68A1E1-FE60-4813-B3C5-319D4CA13BFE}">
      <dgm:prSet phldrT="[Текст]"/>
      <dgm:spPr/>
      <dgm:t>
        <a:bodyPr/>
        <a:lstStyle/>
        <a:p>
          <a:pPr algn="ctr"/>
          <a:r>
            <a:rPr lang="ru-RU" dirty="0" smtClean="0"/>
            <a:t>Традиции</a:t>
          </a:r>
          <a:endParaRPr lang="ru-RU" dirty="0"/>
        </a:p>
      </dgm:t>
    </dgm:pt>
    <dgm:pt modelId="{7934EB7E-88B1-4538-AF52-509D1264BE1F}" type="parTrans" cxnId="{ACDE2807-DF8B-47BB-A2D4-3B104F7CD4F8}">
      <dgm:prSet/>
      <dgm:spPr/>
      <dgm:t>
        <a:bodyPr/>
        <a:lstStyle/>
        <a:p>
          <a:pPr algn="ctr"/>
          <a:endParaRPr lang="ru-RU"/>
        </a:p>
      </dgm:t>
    </dgm:pt>
    <dgm:pt modelId="{15BB6403-FA5B-459D-97BA-58A976417F79}" type="sibTrans" cxnId="{ACDE2807-DF8B-47BB-A2D4-3B104F7CD4F8}">
      <dgm:prSet/>
      <dgm:spPr/>
      <dgm:t>
        <a:bodyPr/>
        <a:lstStyle/>
        <a:p>
          <a:pPr algn="ctr"/>
          <a:endParaRPr lang="ru-RU"/>
        </a:p>
      </dgm:t>
    </dgm:pt>
    <dgm:pt modelId="{6FB2423D-8BB5-4B1B-A80F-71C97A0D6CFC}" type="pres">
      <dgm:prSet presAssocID="{443A5B70-3970-4519-A5DE-5096A9BDD85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F4D31-D557-4F42-81D9-CDBDA9B52C81}" type="pres">
      <dgm:prSet presAssocID="{443A5B70-3970-4519-A5DE-5096A9BDD854}" presName="divider" presStyleLbl="fgShp" presStyleIdx="0" presStyleCnt="1"/>
      <dgm:spPr/>
    </dgm:pt>
    <dgm:pt modelId="{BDB9CFCB-1F59-4D83-8DC1-F0E2EFC4B463}" type="pres">
      <dgm:prSet presAssocID="{8EEFFA62-CBBB-4533-A0F2-C8ABDE94ECFA}" presName="downArrow" presStyleLbl="node1" presStyleIdx="0" presStyleCnt="2"/>
      <dgm:spPr/>
    </dgm:pt>
    <dgm:pt modelId="{8E9B2B93-7524-4A7A-9858-65F58F136E43}" type="pres">
      <dgm:prSet presAssocID="{8EEFFA62-CBBB-4533-A0F2-C8ABDE94ECFA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F260C-1C62-4D49-822C-EAFA3CF17446}" type="pres">
      <dgm:prSet presAssocID="{2E68A1E1-FE60-4813-B3C5-319D4CA13BFE}" presName="upArrow" presStyleLbl="node1" presStyleIdx="1" presStyleCnt="2"/>
      <dgm:spPr/>
    </dgm:pt>
    <dgm:pt modelId="{1EFB07D1-4A86-4196-B8EF-BB8BD891979E}" type="pres">
      <dgm:prSet presAssocID="{2E68A1E1-FE60-4813-B3C5-319D4CA13BFE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F1ADD-471B-4E86-A5A4-F8A6277DB02A}" type="presOf" srcId="{8EEFFA62-CBBB-4533-A0F2-C8ABDE94ECFA}" destId="{8E9B2B93-7524-4A7A-9858-65F58F136E43}" srcOrd="0" destOrd="0" presId="urn:microsoft.com/office/officeart/2005/8/layout/arrow3"/>
    <dgm:cxn modelId="{B63946CA-1E57-41B4-933A-A1905B58DEFC}" type="presOf" srcId="{443A5B70-3970-4519-A5DE-5096A9BDD854}" destId="{6FB2423D-8BB5-4B1B-A80F-71C97A0D6CFC}" srcOrd="0" destOrd="0" presId="urn:microsoft.com/office/officeart/2005/8/layout/arrow3"/>
    <dgm:cxn modelId="{BA9C0A8F-9826-40C4-89DA-59438DAA8579}" srcId="{443A5B70-3970-4519-A5DE-5096A9BDD854}" destId="{8EEFFA62-CBBB-4533-A0F2-C8ABDE94ECFA}" srcOrd="0" destOrd="0" parTransId="{7971C45D-79A3-4859-A883-69D107711A67}" sibTransId="{BBB8690C-86AA-4413-99FA-4EB289E77C69}"/>
    <dgm:cxn modelId="{6F31BE16-BC7D-478E-91DF-7230E88D0AA4}" type="presOf" srcId="{2E68A1E1-FE60-4813-B3C5-319D4CA13BFE}" destId="{1EFB07D1-4A86-4196-B8EF-BB8BD891979E}" srcOrd="0" destOrd="0" presId="urn:microsoft.com/office/officeart/2005/8/layout/arrow3"/>
    <dgm:cxn modelId="{ACDE2807-DF8B-47BB-A2D4-3B104F7CD4F8}" srcId="{443A5B70-3970-4519-A5DE-5096A9BDD854}" destId="{2E68A1E1-FE60-4813-B3C5-319D4CA13BFE}" srcOrd="1" destOrd="0" parTransId="{7934EB7E-88B1-4538-AF52-509D1264BE1F}" sibTransId="{15BB6403-FA5B-459D-97BA-58A976417F79}"/>
    <dgm:cxn modelId="{E4FBCBAC-B997-4511-A2E4-CA6B81950E48}" type="presParOf" srcId="{6FB2423D-8BB5-4B1B-A80F-71C97A0D6CFC}" destId="{B2FF4D31-D557-4F42-81D9-CDBDA9B52C81}" srcOrd="0" destOrd="0" presId="urn:microsoft.com/office/officeart/2005/8/layout/arrow3"/>
    <dgm:cxn modelId="{BC4A6F6B-448A-4D47-BCCB-DBA1EFF2E219}" type="presParOf" srcId="{6FB2423D-8BB5-4B1B-A80F-71C97A0D6CFC}" destId="{BDB9CFCB-1F59-4D83-8DC1-F0E2EFC4B463}" srcOrd="1" destOrd="0" presId="urn:microsoft.com/office/officeart/2005/8/layout/arrow3"/>
    <dgm:cxn modelId="{12DEF90F-058B-4353-AFCB-CBA2C2989092}" type="presParOf" srcId="{6FB2423D-8BB5-4B1B-A80F-71C97A0D6CFC}" destId="{8E9B2B93-7524-4A7A-9858-65F58F136E43}" srcOrd="2" destOrd="0" presId="urn:microsoft.com/office/officeart/2005/8/layout/arrow3"/>
    <dgm:cxn modelId="{4F37769C-D930-4A8B-B3A2-92E210245070}" type="presParOf" srcId="{6FB2423D-8BB5-4B1B-A80F-71C97A0D6CFC}" destId="{60BF260C-1C62-4D49-822C-EAFA3CF17446}" srcOrd="3" destOrd="0" presId="urn:microsoft.com/office/officeart/2005/8/layout/arrow3"/>
    <dgm:cxn modelId="{ABA6588F-85C0-4A5A-B01A-704DE02D287D}" type="presParOf" srcId="{6FB2423D-8BB5-4B1B-A80F-71C97A0D6CFC}" destId="{1EFB07D1-4A86-4196-B8EF-BB8BD891979E}" srcOrd="4" destOrd="0" presId="urn:microsoft.com/office/officeart/2005/8/layout/arrow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6C64E-6308-4806-A808-E41D40F2A6FA}" type="doc">
      <dgm:prSet loTypeId="urn:microsoft.com/office/officeart/2005/8/layout/process5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05004E5-8866-4E28-8FB8-91E3BC6680B9}">
      <dgm:prSet phldrT="[Текст]" custT="1"/>
      <dgm:spPr/>
      <dgm:t>
        <a:bodyPr/>
        <a:lstStyle/>
        <a:p>
          <a:r>
            <a:rPr lang="ru-RU" sz="2400" i="1" dirty="0" smtClean="0">
              <a:solidFill>
                <a:schemeClr val="bg1"/>
              </a:solidFill>
            </a:rPr>
            <a:t>1 этап  Зарождение</a:t>
          </a:r>
          <a:endParaRPr lang="ru-RU" sz="2400" dirty="0">
            <a:solidFill>
              <a:schemeClr val="bg1"/>
            </a:solidFill>
          </a:endParaRPr>
        </a:p>
      </dgm:t>
    </dgm:pt>
    <dgm:pt modelId="{25F27DE4-5E84-4E62-B28A-2FC61155602F}" type="parTrans" cxnId="{EA52ED6D-67B8-41C1-9B27-A65FDF85A14F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71464B4-15A2-41AF-8B34-206F42E9463A}" type="sibTrans" cxnId="{EA52ED6D-67B8-41C1-9B27-A65FDF85A14F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381C79B-F600-4499-A132-8DDCBA0535CC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2 этап</a:t>
          </a:r>
        </a:p>
        <a:p>
          <a:r>
            <a:rPr lang="ru-RU" sz="2000" i="1" dirty="0" smtClean="0">
              <a:solidFill>
                <a:schemeClr val="bg1"/>
              </a:solidFill>
            </a:rPr>
            <a:t>Замирание в развитии, спад, период адаптации</a:t>
          </a:r>
          <a:endParaRPr lang="ru-RU" sz="2000" dirty="0">
            <a:solidFill>
              <a:schemeClr val="bg1"/>
            </a:solidFill>
          </a:endParaRPr>
        </a:p>
      </dgm:t>
    </dgm:pt>
    <dgm:pt modelId="{BB4E716E-E6E6-4BE9-9BF6-DA6FBACFDDFB}" type="parTrans" cxnId="{38F58833-5AF3-4841-9361-EC11833BA7A4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998DA6C6-53EE-471D-AC68-55E83AA33C70}" type="sibTrans" cxnId="{38F58833-5AF3-4841-9361-EC11833BA7A4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19037FEF-999A-4341-8B2F-F9D93D38C055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3 этап</a:t>
          </a:r>
        </a:p>
        <a:p>
          <a:r>
            <a:rPr lang="ru-RU" sz="2000" i="1" dirty="0" smtClean="0">
              <a:solidFill>
                <a:schemeClr val="bg1"/>
              </a:solidFill>
            </a:rPr>
            <a:t>Развитие </a:t>
          </a:r>
          <a:r>
            <a:rPr lang="ru-RU" sz="1600" i="1" dirty="0" smtClean="0">
              <a:solidFill>
                <a:schemeClr val="bg1"/>
              </a:solidFill>
            </a:rPr>
            <a:t>- встреча с проблемами, противоречиями, (источники развития)</a:t>
          </a:r>
          <a:endParaRPr lang="ru-RU" sz="1600" dirty="0">
            <a:solidFill>
              <a:schemeClr val="bg1"/>
            </a:solidFill>
          </a:endParaRPr>
        </a:p>
      </dgm:t>
    </dgm:pt>
    <dgm:pt modelId="{02DF035B-8D56-47EB-9E02-81EFCE6AC293}" type="parTrans" cxnId="{6425A566-E1BE-45FA-A159-9650D6E7242E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8409F560-C362-4FEB-B04C-9A167A3D1281}" type="sibTrans" cxnId="{6425A566-E1BE-45FA-A159-9650D6E7242E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897FA875-D24A-49E7-9C4C-843F920D8197}">
      <dgm:prSet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4 этап</a:t>
          </a:r>
        </a:p>
        <a:p>
          <a:r>
            <a:rPr lang="ru-RU" sz="2000" i="1" dirty="0" smtClean="0">
              <a:solidFill>
                <a:schemeClr val="bg1"/>
              </a:solidFill>
            </a:rPr>
            <a:t>Наивысшая точка развития</a:t>
          </a:r>
          <a:endParaRPr lang="ru-RU" sz="2000" dirty="0">
            <a:solidFill>
              <a:schemeClr val="bg1"/>
            </a:solidFill>
          </a:endParaRPr>
        </a:p>
      </dgm:t>
    </dgm:pt>
    <dgm:pt modelId="{571F602E-08A1-4727-A894-D247AE04748F}" type="parTrans" cxnId="{9B3DE1D0-4064-4002-9B2B-C068B37A2923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1847A11B-5B7C-4EBF-BD7D-F2777B804D64}" type="sibTrans" cxnId="{9B3DE1D0-4064-4002-9B2B-C068B37A2923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B92DFDBB-0723-4A76-9C77-7879391CFDED}">
      <dgm:prSet custT="1"/>
      <dgm:spPr/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5 этап</a:t>
          </a:r>
        </a:p>
        <a:p>
          <a:r>
            <a:rPr lang="ru-RU" sz="2000" i="1" dirty="0" smtClean="0">
              <a:solidFill>
                <a:schemeClr val="bg1"/>
              </a:solidFill>
            </a:rPr>
            <a:t>Система начинает отмирать</a:t>
          </a:r>
          <a:endParaRPr lang="ru-RU" sz="2000" dirty="0">
            <a:solidFill>
              <a:schemeClr val="bg1"/>
            </a:solidFill>
          </a:endParaRPr>
        </a:p>
      </dgm:t>
    </dgm:pt>
    <dgm:pt modelId="{E1C8856B-8FEF-403B-9235-D8E07EE7AEB4}" type="parTrans" cxnId="{5D3858AA-7DE9-4FA3-A037-443BC300D0A1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3B06CF99-1471-494E-936C-9798F2120127}" type="sibTrans" cxnId="{5D3858AA-7DE9-4FA3-A037-443BC300D0A1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09228A48-B4B7-4E99-8F35-BD92251FEB3D}" type="pres">
      <dgm:prSet presAssocID="{AB36C64E-6308-4806-A808-E41D40F2A6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EE2ADA-BBBB-48C9-B41F-6FD0D3606C41}" type="pres">
      <dgm:prSet presAssocID="{A05004E5-8866-4E28-8FB8-91E3BC6680B9}" presName="node" presStyleLbl="node1" presStyleIdx="0" presStyleCnt="5" custScaleY="14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7530B-5CEE-43F6-B4BD-E870725FE1F5}" type="pres">
      <dgm:prSet presAssocID="{371464B4-15A2-41AF-8B34-206F42E9463A}" presName="sibTrans" presStyleLbl="sibTrans2D1" presStyleIdx="0" presStyleCnt="4"/>
      <dgm:spPr/>
      <dgm:t>
        <a:bodyPr/>
        <a:lstStyle/>
        <a:p>
          <a:endParaRPr lang="ru-RU"/>
        </a:p>
      </dgm:t>
    </dgm:pt>
    <dgm:pt modelId="{DDE917A3-37E3-4CD1-BD0E-5362E965EF43}" type="pres">
      <dgm:prSet presAssocID="{371464B4-15A2-41AF-8B34-206F42E9463A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D338A57-F9F1-4061-9F26-7F0C25A98237}" type="pres">
      <dgm:prSet presAssocID="{3381C79B-F600-4499-A132-8DDCBA0535CC}" presName="node" presStyleLbl="node1" presStyleIdx="1" presStyleCnt="5" custScaleY="14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C5910-AC18-458C-B229-61F1C1F90D88}" type="pres">
      <dgm:prSet presAssocID="{998DA6C6-53EE-471D-AC68-55E83AA33C7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6D4C87D-1B99-4DA0-83A5-D476DE625B6A}" type="pres">
      <dgm:prSet presAssocID="{998DA6C6-53EE-471D-AC68-55E83AA33C70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30CADF8-6DB4-4CD1-8422-F3C648AD3523}" type="pres">
      <dgm:prSet presAssocID="{19037FEF-999A-4341-8B2F-F9D93D38C055}" presName="node" presStyleLbl="node1" presStyleIdx="2" presStyleCnt="5" custScaleY="142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23FF5-8B12-4566-98CF-D60595EBCC9D}" type="pres">
      <dgm:prSet presAssocID="{8409F560-C362-4FEB-B04C-9A167A3D128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3CDEA005-B3F7-4CC1-8D09-23B1CF276A2E}" type="pres">
      <dgm:prSet presAssocID="{8409F560-C362-4FEB-B04C-9A167A3D128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B20AB89-896F-446F-B6C6-18171A483701}" type="pres">
      <dgm:prSet presAssocID="{897FA875-D24A-49E7-9C4C-843F920D8197}" presName="node" presStyleLbl="node1" presStyleIdx="3" presStyleCnt="5" custScaleY="136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EDDB9-585A-4391-8907-4CC8F0A071BA}" type="pres">
      <dgm:prSet presAssocID="{1847A11B-5B7C-4EBF-BD7D-F2777B804D64}" presName="sibTrans" presStyleLbl="sibTrans2D1" presStyleIdx="3" presStyleCnt="4"/>
      <dgm:spPr/>
      <dgm:t>
        <a:bodyPr/>
        <a:lstStyle/>
        <a:p>
          <a:endParaRPr lang="ru-RU"/>
        </a:p>
      </dgm:t>
    </dgm:pt>
    <dgm:pt modelId="{519A88DE-00F8-4AF2-9EA9-18347D31E182}" type="pres">
      <dgm:prSet presAssocID="{1847A11B-5B7C-4EBF-BD7D-F2777B804D64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7EC72D02-A00F-453A-AF69-B8C0719120B2}" type="pres">
      <dgm:prSet presAssocID="{B92DFDBB-0723-4A76-9C77-7879391CFDED}" presName="node" presStyleLbl="node1" presStyleIdx="4" presStyleCnt="5" custScaleY="136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25A566-E1BE-45FA-A159-9650D6E7242E}" srcId="{AB36C64E-6308-4806-A808-E41D40F2A6FA}" destId="{19037FEF-999A-4341-8B2F-F9D93D38C055}" srcOrd="2" destOrd="0" parTransId="{02DF035B-8D56-47EB-9E02-81EFCE6AC293}" sibTransId="{8409F560-C362-4FEB-B04C-9A167A3D1281}"/>
    <dgm:cxn modelId="{8A8CC4F4-5047-4CB9-B079-A37FE1DFC6BE}" type="presOf" srcId="{1847A11B-5B7C-4EBF-BD7D-F2777B804D64}" destId="{519A88DE-00F8-4AF2-9EA9-18347D31E182}" srcOrd="1" destOrd="0" presId="urn:microsoft.com/office/officeart/2005/8/layout/process5"/>
    <dgm:cxn modelId="{744CBC6C-836E-4725-9D0C-574C10CB5797}" type="presOf" srcId="{AB36C64E-6308-4806-A808-E41D40F2A6FA}" destId="{09228A48-B4B7-4E99-8F35-BD92251FEB3D}" srcOrd="0" destOrd="0" presId="urn:microsoft.com/office/officeart/2005/8/layout/process5"/>
    <dgm:cxn modelId="{1231AF50-3DF2-40C3-BCA0-FF843D885764}" type="presOf" srcId="{A05004E5-8866-4E28-8FB8-91E3BC6680B9}" destId="{32EE2ADA-BBBB-48C9-B41F-6FD0D3606C41}" srcOrd="0" destOrd="0" presId="urn:microsoft.com/office/officeart/2005/8/layout/process5"/>
    <dgm:cxn modelId="{9B3DE1D0-4064-4002-9B2B-C068B37A2923}" srcId="{AB36C64E-6308-4806-A808-E41D40F2A6FA}" destId="{897FA875-D24A-49E7-9C4C-843F920D8197}" srcOrd="3" destOrd="0" parTransId="{571F602E-08A1-4727-A894-D247AE04748F}" sibTransId="{1847A11B-5B7C-4EBF-BD7D-F2777B804D64}"/>
    <dgm:cxn modelId="{92A62040-933C-481E-AC74-E21902BD4A30}" type="presOf" srcId="{998DA6C6-53EE-471D-AC68-55E83AA33C70}" destId="{56D4C87D-1B99-4DA0-83A5-D476DE625B6A}" srcOrd="1" destOrd="0" presId="urn:microsoft.com/office/officeart/2005/8/layout/process5"/>
    <dgm:cxn modelId="{295A82A8-7898-4E23-BEED-96EEA446CA2A}" type="presOf" srcId="{371464B4-15A2-41AF-8B34-206F42E9463A}" destId="{8987530B-5CEE-43F6-B4BD-E870725FE1F5}" srcOrd="0" destOrd="0" presId="urn:microsoft.com/office/officeart/2005/8/layout/process5"/>
    <dgm:cxn modelId="{BEAEAEDC-0C08-465E-9BE9-21B5203D6DD8}" type="presOf" srcId="{8409F560-C362-4FEB-B04C-9A167A3D1281}" destId="{3CDEA005-B3F7-4CC1-8D09-23B1CF276A2E}" srcOrd="1" destOrd="0" presId="urn:microsoft.com/office/officeart/2005/8/layout/process5"/>
    <dgm:cxn modelId="{605EAC49-3D46-470C-BADF-BC5BDD8C9275}" type="presOf" srcId="{B92DFDBB-0723-4A76-9C77-7879391CFDED}" destId="{7EC72D02-A00F-453A-AF69-B8C0719120B2}" srcOrd="0" destOrd="0" presId="urn:microsoft.com/office/officeart/2005/8/layout/process5"/>
    <dgm:cxn modelId="{5D3858AA-7DE9-4FA3-A037-443BC300D0A1}" srcId="{AB36C64E-6308-4806-A808-E41D40F2A6FA}" destId="{B92DFDBB-0723-4A76-9C77-7879391CFDED}" srcOrd="4" destOrd="0" parTransId="{E1C8856B-8FEF-403B-9235-D8E07EE7AEB4}" sibTransId="{3B06CF99-1471-494E-936C-9798F2120127}"/>
    <dgm:cxn modelId="{030AB855-3E67-4B18-BE31-DCBE92C79FA2}" type="presOf" srcId="{371464B4-15A2-41AF-8B34-206F42E9463A}" destId="{DDE917A3-37E3-4CD1-BD0E-5362E965EF43}" srcOrd="1" destOrd="0" presId="urn:microsoft.com/office/officeart/2005/8/layout/process5"/>
    <dgm:cxn modelId="{85D560C8-7865-4699-B2D0-EAB2365A16C5}" type="presOf" srcId="{19037FEF-999A-4341-8B2F-F9D93D38C055}" destId="{030CADF8-6DB4-4CD1-8422-F3C648AD3523}" srcOrd="0" destOrd="0" presId="urn:microsoft.com/office/officeart/2005/8/layout/process5"/>
    <dgm:cxn modelId="{EA52ED6D-67B8-41C1-9B27-A65FDF85A14F}" srcId="{AB36C64E-6308-4806-A808-E41D40F2A6FA}" destId="{A05004E5-8866-4E28-8FB8-91E3BC6680B9}" srcOrd="0" destOrd="0" parTransId="{25F27DE4-5E84-4E62-B28A-2FC61155602F}" sibTransId="{371464B4-15A2-41AF-8B34-206F42E9463A}"/>
    <dgm:cxn modelId="{0C63391E-194E-464A-95E9-E1EC7D99E708}" type="presOf" srcId="{897FA875-D24A-49E7-9C4C-843F920D8197}" destId="{5B20AB89-896F-446F-B6C6-18171A483701}" srcOrd="0" destOrd="0" presId="urn:microsoft.com/office/officeart/2005/8/layout/process5"/>
    <dgm:cxn modelId="{A3FA218B-2257-4630-A92C-B64E0E948ECC}" type="presOf" srcId="{1847A11B-5B7C-4EBF-BD7D-F2777B804D64}" destId="{3BAEDDB9-585A-4391-8907-4CC8F0A071BA}" srcOrd="0" destOrd="0" presId="urn:microsoft.com/office/officeart/2005/8/layout/process5"/>
    <dgm:cxn modelId="{38F58833-5AF3-4841-9361-EC11833BA7A4}" srcId="{AB36C64E-6308-4806-A808-E41D40F2A6FA}" destId="{3381C79B-F600-4499-A132-8DDCBA0535CC}" srcOrd="1" destOrd="0" parTransId="{BB4E716E-E6E6-4BE9-9BF6-DA6FBACFDDFB}" sibTransId="{998DA6C6-53EE-471D-AC68-55E83AA33C70}"/>
    <dgm:cxn modelId="{FC0F698A-DD31-43F8-8280-E006F6AC08F5}" type="presOf" srcId="{3381C79B-F600-4499-A132-8DDCBA0535CC}" destId="{5D338A57-F9F1-4061-9F26-7F0C25A98237}" srcOrd="0" destOrd="0" presId="urn:microsoft.com/office/officeart/2005/8/layout/process5"/>
    <dgm:cxn modelId="{550C1B50-83C5-455B-9F5B-21A985C20341}" type="presOf" srcId="{8409F560-C362-4FEB-B04C-9A167A3D1281}" destId="{5E323FF5-8B12-4566-98CF-D60595EBCC9D}" srcOrd="0" destOrd="0" presId="urn:microsoft.com/office/officeart/2005/8/layout/process5"/>
    <dgm:cxn modelId="{BB3AC8C3-D453-45AD-B912-37B82D5CF0D1}" type="presOf" srcId="{998DA6C6-53EE-471D-AC68-55E83AA33C70}" destId="{EE6C5910-AC18-458C-B229-61F1C1F90D88}" srcOrd="0" destOrd="0" presId="urn:microsoft.com/office/officeart/2005/8/layout/process5"/>
    <dgm:cxn modelId="{85EA9CDC-DCBE-4BC6-9464-A7563E4851BA}" type="presParOf" srcId="{09228A48-B4B7-4E99-8F35-BD92251FEB3D}" destId="{32EE2ADA-BBBB-48C9-B41F-6FD0D3606C41}" srcOrd="0" destOrd="0" presId="urn:microsoft.com/office/officeart/2005/8/layout/process5"/>
    <dgm:cxn modelId="{DF2E3A52-8D2C-4EE8-BCC7-179F7484D77A}" type="presParOf" srcId="{09228A48-B4B7-4E99-8F35-BD92251FEB3D}" destId="{8987530B-5CEE-43F6-B4BD-E870725FE1F5}" srcOrd="1" destOrd="0" presId="urn:microsoft.com/office/officeart/2005/8/layout/process5"/>
    <dgm:cxn modelId="{20CE2DAF-2349-446F-B02E-09FD9B9F77F4}" type="presParOf" srcId="{8987530B-5CEE-43F6-B4BD-E870725FE1F5}" destId="{DDE917A3-37E3-4CD1-BD0E-5362E965EF43}" srcOrd="0" destOrd="0" presId="urn:microsoft.com/office/officeart/2005/8/layout/process5"/>
    <dgm:cxn modelId="{5C85B08D-7197-4F2F-9FB1-CBF04566BEFD}" type="presParOf" srcId="{09228A48-B4B7-4E99-8F35-BD92251FEB3D}" destId="{5D338A57-F9F1-4061-9F26-7F0C25A98237}" srcOrd="2" destOrd="0" presId="urn:microsoft.com/office/officeart/2005/8/layout/process5"/>
    <dgm:cxn modelId="{2F71515B-53F6-458A-81E8-53578B02C86B}" type="presParOf" srcId="{09228A48-B4B7-4E99-8F35-BD92251FEB3D}" destId="{EE6C5910-AC18-458C-B229-61F1C1F90D88}" srcOrd="3" destOrd="0" presId="urn:microsoft.com/office/officeart/2005/8/layout/process5"/>
    <dgm:cxn modelId="{7FA61AC8-9CD6-470C-B868-E8026DF08263}" type="presParOf" srcId="{EE6C5910-AC18-458C-B229-61F1C1F90D88}" destId="{56D4C87D-1B99-4DA0-83A5-D476DE625B6A}" srcOrd="0" destOrd="0" presId="urn:microsoft.com/office/officeart/2005/8/layout/process5"/>
    <dgm:cxn modelId="{BBD1EF16-8E64-485C-A1E8-98EDC564A997}" type="presParOf" srcId="{09228A48-B4B7-4E99-8F35-BD92251FEB3D}" destId="{030CADF8-6DB4-4CD1-8422-F3C648AD3523}" srcOrd="4" destOrd="0" presId="urn:microsoft.com/office/officeart/2005/8/layout/process5"/>
    <dgm:cxn modelId="{CBF54283-6F08-4023-B3AB-24B556F2C694}" type="presParOf" srcId="{09228A48-B4B7-4E99-8F35-BD92251FEB3D}" destId="{5E323FF5-8B12-4566-98CF-D60595EBCC9D}" srcOrd="5" destOrd="0" presId="urn:microsoft.com/office/officeart/2005/8/layout/process5"/>
    <dgm:cxn modelId="{76B9CF42-22B7-46CA-B435-F438995D253C}" type="presParOf" srcId="{5E323FF5-8B12-4566-98CF-D60595EBCC9D}" destId="{3CDEA005-B3F7-4CC1-8D09-23B1CF276A2E}" srcOrd="0" destOrd="0" presId="urn:microsoft.com/office/officeart/2005/8/layout/process5"/>
    <dgm:cxn modelId="{B617F60B-B9B4-4032-96EB-87B5A040EABA}" type="presParOf" srcId="{09228A48-B4B7-4E99-8F35-BD92251FEB3D}" destId="{5B20AB89-896F-446F-B6C6-18171A483701}" srcOrd="6" destOrd="0" presId="urn:microsoft.com/office/officeart/2005/8/layout/process5"/>
    <dgm:cxn modelId="{E7E4AEAE-91ED-423F-8A3D-FC334CB0C1FD}" type="presParOf" srcId="{09228A48-B4B7-4E99-8F35-BD92251FEB3D}" destId="{3BAEDDB9-585A-4391-8907-4CC8F0A071BA}" srcOrd="7" destOrd="0" presId="urn:microsoft.com/office/officeart/2005/8/layout/process5"/>
    <dgm:cxn modelId="{32D3A127-7CEE-4A86-9AC5-7A75957C40E3}" type="presParOf" srcId="{3BAEDDB9-585A-4391-8907-4CC8F0A071BA}" destId="{519A88DE-00F8-4AF2-9EA9-18347D31E182}" srcOrd="0" destOrd="0" presId="urn:microsoft.com/office/officeart/2005/8/layout/process5"/>
    <dgm:cxn modelId="{B9DAC6CE-B72E-4956-811F-0F64792DA86E}" type="presParOf" srcId="{09228A48-B4B7-4E99-8F35-BD92251FEB3D}" destId="{7EC72D02-A00F-453A-AF69-B8C0719120B2}" srcOrd="8" destOrd="0" presId="urn:microsoft.com/office/officeart/2005/8/layout/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B47681-98E1-4093-8B95-A6F84DE96518}" type="doc">
      <dgm:prSet loTypeId="urn:microsoft.com/office/officeart/2005/8/layout/p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F49CDBA-CA82-410B-BAB3-EC27CB7A0445}">
      <dgm:prSet phldrT="[Текст]" custT="1"/>
      <dgm:spPr/>
      <dgm:t>
        <a:bodyPr/>
        <a:lstStyle/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Убеждение</a:t>
          </a:r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обращается к разуму и здравому смыслу людей, приводит логически обоснованные факты, тезисы и аргументы</a:t>
          </a:r>
          <a:endParaRPr lang="ru-RU" sz="1200" b="1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78FA180B-C942-4DF3-8165-8A4D9E88F251}" type="parTrans" cxnId="{FCD7845D-7CAD-48AE-913E-698287AF0398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9A8938CB-8D31-4897-9A07-D8219FE5DB6D}" type="sibTrans" cxnId="{FCD7845D-7CAD-48AE-913E-698287AF0398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3ABB17C-B5A0-47C5-8AF5-A7EE2D5A0E63}">
      <dgm:prSet phldrT="[Текст]" custT="1"/>
      <dgm:spPr/>
      <dgm:t>
        <a:bodyPr/>
        <a:lstStyle/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Внушение</a:t>
          </a:r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обращается к эмоциям и чувствам людей</a:t>
          </a:r>
          <a:endParaRPr lang="ru-RU" sz="1200" b="1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569B5C6-555C-4B7E-8259-C585151F029B}" type="parTrans" cxnId="{2A449E8F-816B-48BE-B0CE-A4BD49363BB2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73A4303-F100-4922-AC9D-F00256FBBB0F}" type="sibTrans" cxnId="{2A449E8F-816B-48BE-B0CE-A4BD49363BB2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53EE3F98-E6C0-4A39-9958-99B3CE86D58F}">
      <dgm:prSet phldrT="[Текст]" custT="1"/>
      <dgm:spPr/>
      <dgm:t>
        <a:bodyPr/>
        <a:lstStyle/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Подражание</a:t>
          </a:r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– образец для подражания; он демонстрирует стиль работы, умение держаться, вести разговор, отношение к работе, манеру поведения</a:t>
          </a:r>
          <a:endParaRPr lang="ru-RU" sz="1200" b="1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6B6FFCF-BE0A-4132-B8F2-CE17637148A0}" type="parTrans" cxnId="{AE42C122-67A0-49DE-84FE-ADA17D9A5F36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817565D2-ED8E-49C4-816D-53251385B7BB}" type="sibTrans" cxnId="{AE42C122-67A0-49DE-84FE-ADA17D9A5F36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5FA30383-7A21-4050-8216-C9AF1BCDF92C}">
      <dgm:prSet phldrT="[Текст]" custT="1"/>
      <dgm:spPr/>
      <dgm:t>
        <a:bodyPr/>
        <a:lstStyle/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Заражение</a:t>
          </a:r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эмоциональное состояние руководителя передается подчиненным на психофизиологическом  уровне  контакта</a:t>
          </a:r>
          <a:endParaRPr lang="ru-RU" sz="1200" b="1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08B4AA3-4980-4024-9A9E-00AEAFDE804C}" type="parTrans" cxnId="{168E8046-DE6F-4283-8F47-482AF5B23EB1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304308C7-8B64-4044-9718-A593C04EBE6D}" type="sibTrans" cxnId="{168E8046-DE6F-4283-8F47-482AF5B23EB1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518CE0D2-F91D-47A8-B535-EDA9520A9661}">
      <dgm:prSet custT="1"/>
      <dgm:spPr/>
      <dgm:t>
        <a:bodyPr/>
        <a:lstStyle/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Стимулирование</a:t>
          </a:r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endParaRPr lang="en-US" sz="1200" b="1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r>
            <a:rPr lang="ru-RU" sz="1200" b="1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материальное вознаграждение и психологическое поощрение</a:t>
          </a:r>
          <a:endParaRPr lang="ru-RU" sz="1200" b="1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41484948-0892-4C7E-8A61-AC8D39D8DECB}" type="parTrans" cxnId="{FBF1D2E3-BEB7-4A75-83EA-099516DEFBED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3A5151BE-9E4E-4946-9A81-BA4151DCCABE}" type="sibTrans" cxnId="{FBF1D2E3-BEB7-4A75-83EA-099516DEFBED}">
      <dgm:prSet/>
      <dgm:spPr/>
      <dgm:t>
        <a:bodyPr/>
        <a:lstStyle/>
        <a:p>
          <a:endParaRPr lang="ru-RU" sz="1200" b="1" cap="none" spc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FA7C8FE3-E317-46A4-8B27-DED6EA973947}" type="pres">
      <dgm:prSet presAssocID="{5AB47681-98E1-4093-8B95-A6F84DE965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0AD70A-2755-459B-A971-759BC846E693}" type="pres">
      <dgm:prSet presAssocID="{5AB47681-98E1-4093-8B95-A6F84DE96518}" presName="bkgdShp" presStyleLbl="alignAccFollowNode1" presStyleIdx="0" presStyleCnt="1"/>
      <dgm:spPr/>
      <dgm:t>
        <a:bodyPr/>
        <a:lstStyle/>
        <a:p>
          <a:endParaRPr lang="ru-RU"/>
        </a:p>
      </dgm:t>
    </dgm:pt>
    <dgm:pt modelId="{38CCD119-BBBA-4B44-9705-E284FB8FBEB2}" type="pres">
      <dgm:prSet presAssocID="{5AB47681-98E1-4093-8B95-A6F84DE96518}" presName="linComp" presStyleCnt="0"/>
      <dgm:spPr/>
      <dgm:t>
        <a:bodyPr/>
        <a:lstStyle/>
        <a:p>
          <a:endParaRPr lang="ru-RU"/>
        </a:p>
      </dgm:t>
    </dgm:pt>
    <dgm:pt modelId="{E0C920B9-95FD-4991-BA20-1DE38D3B5B1B}" type="pres">
      <dgm:prSet presAssocID="{2F49CDBA-CA82-410B-BAB3-EC27CB7A0445}" presName="compNode" presStyleCnt="0"/>
      <dgm:spPr/>
      <dgm:t>
        <a:bodyPr/>
        <a:lstStyle/>
        <a:p>
          <a:endParaRPr lang="ru-RU"/>
        </a:p>
      </dgm:t>
    </dgm:pt>
    <dgm:pt modelId="{E5C92856-0CC9-4FBA-AA4F-7874E2222F4A}" type="pres">
      <dgm:prSet presAssocID="{2F49CDBA-CA82-410B-BAB3-EC27CB7A0445}" presName="node" presStyleLbl="node1" presStyleIdx="0" presStyleCnt="5" custScaleX="123797" custLinFactNeighborX="-8854" custLinFactNeighborY="-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9DDCB-4176-41E1-BFFB-DFBB84FFFAB0}" type="pres">
      <dgm:prSet presAssocID="{2F49CDBA-CA82-410B-BAB3-EC27CB7A0445}" presName="invisiNode" presStyleLbl="node1" presStyleIdx="0" presStyleCnt="5"/>
      <dgm:spPr/>
      <dgm:t>
        <a:bodyPr/>
        <a:lstStyle/>
        <a:p>
          <a:endParaRPr lang="ru-RU"/>
        </a:p>
      </dgm:t>
    </dgm:pt>
    <dgm:pt modelId="{2C6542E6-7745-4040-A99E-A6A0C95234D5}" type="pres">
      <dgm:prSet presAssocID="{2F49CDBA-CA82-410B-BAB3-EC27CB7A0445}" presName="imagNode" presStyleLbl="fgImgPlace1" presStyleIdx="0" presStyleCnt="5" custScaleX="107279" custLinFactNeighborX="-11925" custLinFactNeighborY="124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AD670D-61F7-411B-8B41-EBFC0B82029D}" type="pres">
      <dgm:prSet presAssocID="{9A8938CB-8D31-4897-9A07-D8219FE5DB6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E04A5B6-7F7A-46A0-A75A-356C5B161E2C}" type="pres">
      <dgm:prSet presAssocID="{43ABB17C-B5A0-47C5-8AF5-A7EE2D5A0E63}" presName="compNode" presStyleCnt="0"/>
      <dgm:spPr/>
      <dgm:t>
        <a:bodyPr/>
        <a:lstStyle/>
        <a:p>
          <a:endParaRPr lang="ru-RU"/>
        </a:p>
      </dgm:t>
    </dgm:pt>
    <dgm:pt modelId="{3811DCAE-720C-49D6-A764-9D7D961B7662}" type="pres">
      <dgm:prSet presAssocID="{43ABB17C-B5A0-47C5-8AF5-A7EE2D5A0E63}" presName="node" presStyleLbl="node1" presStyleIdx="1" presStyleCnt="5" custScaleX="112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246BB1-239C-48B4-ABEB-C79F9C45193F}" type="pres">
      <dgm:prSet presAssocID="{43ABB17C-B5A0-47C5-8AF5-A7EE2D5A0E63}" presName="invisiNode" presStyleLbl="node1" presStyleIdx="1" presStyleCnt="5"/>
      <dgm:spPr/>
      <dgm:t>
        <a:bodyPr/>
        <a:lstStyle/>
        <a:p>
          <a:endParaRPr lang="ru-RU"/>
        </a:p>
      </dgm:t>
    </dgm:pt>
    <dgm:pt modelId="{56A06244-59D4-41EE-B066-10E0620A25E4}" type="pres">
      <dgm:prSet presAssocID="{43ABB17C-B5A0-47C5-8AF5-A7EE2D5A0E63}" presName="imagNode" presStyleLbl="fgImgPlace1" presStyleIdx="1" presStyleCnt="5" custScaleX="115660" custScaleY="6565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614026-87F5-4AEC-AA09-CD536B4FD7A7}" type="pres">
      <dgm:prSet presAssocID="{E73A4303-F100-4922-AC9D-F00256FBBB0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1886C6-8951-44F1-9EB1-B6716C7FD356}" type="pres">
      <dgm:prSet presAssocID="{53EE3F98-E6C0-4A39-9958-99B3CE86D58F}" presName="compNode" presStyleCnt="0"/>
      <dgm:spPr/>
      <dgm:t>
        <a:bodyPr/>
        <a:lstStyle/>
        <a:p>
          <a:endParaRPr lang="ru-RU"/>
        </a:p>
      </dgm:t>
    </dgm:pt>
    <dgm:pt modelId="{6008B52E-7E85-4C76-93C4-098BBEA80F80}" type="pres">
      <dgm:prSet presAssocID="{53EE3F98-E6C0-4A39-9958-99B3CE86D58F}" presName="node" presStyleLbl="node1" presStyleIdx="2" presStyleCnt="5" custScaleX="132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D6C26-3F35-4F13-8C7F-AAE86BDC1F2C}" type="pres">
      <dgm:prSet presAssocID="{53EE3F98-E6C0-4A39-9958-99B3CE86D58F}" presName="invisiNode" presStyleLbl="node1" presStyleIdx="2" presStyleCnt="5"/>
      <dgm:spPr/>
      <dgm:t>
        <a:bodyPr/>
        <a:lstStyle/>
        <a:p>
          <a:endParaRPr lang="ru-RU"/>
        </a:p>
      </dgm:t>
    </dgm:pt>
    <dgm:pt modelId="{3F1CE317-9A8D-459B-8D8D-49C8108FABD1}" type="pres">
      <dgm:prSet presAssocID="{53EE3F98-E6C0-4A39-9958-99B3CE86D58F}" presName="imagNode" presStyleLbl="fgImgPlace1" presStyleIdx="2" presStyleCnt="5" custScaleX="123004" custScaleY="6565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1F4D21D-81E6-4689-8D96-A26E7C29C5B5}" type="pres">
      <dgm:prSet presAssocID="{817565D2-ED8E-49C4-816D-53251385B7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C7FEE39-D4F1-4EA4-BDBC-FE15BF2018AB}" type="pres">
      <dgm:prSet presAssocID="{5FA30383-7A21-4050-8216-C9AF1BCDF92C}" presName="compNode" presStyleCnt="0"/>
      <dgm:spPr/>
      <dgm:t>
        <a:bodyPr/>
        <a:lstStyle/>
        <a:p>
          <a:endParaRPr lang="ru-RU"/>
        </a:p>
      </dgm:t>
    </dgm:pt>
    <dgm:pt modelId="{4B7B3657-FBC0-472D-BE2A-39FC3C0F4BAB}" type="pres">
      <dgm:prSet presAssocID="{5FA30383-7A21-4050-8216-C9AF1BCDF92C}" presName="node" presStyleLbl="node1" presStyleIdx="3" presStyleCnt="5" custScaleX="142698" custLinFactNeighborX="6911" custLinFactNeighborY="-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72A86-F624-40ED-BC56-29FB72F67E6E}" type="pres">
      <dgm:prSet presAssocID="{5FA30383-7A21-4050-8216-C9AF1BCDF92C}" presName="invisiNode" presStyleLbl="node1" presStyleIdx="3" presStyleCnt="5"/>
      <dgm:spPr/>
      <dgm:t>
        <a:bodyPr/>
        <a:lstStyle/>
        <a:p>
          <a:endParaRPr lang="ru-RU"/>
        </a:p>
      </dgm:t>
    </dgm:pt>
    <dgm:pt modelId="{460FBA2E-6673-40D7-B314-0AD0C5F96847}" type="pres">
      <dgm:prSet presAssocID="{5FA30383-7A21-4050-8216-C9AF1BCDF92C}" presName="imagNode" presStyleLbl="fgImgPlace1" presStyleIdx="3" presStyleCnt="5" custScaleX="123984" custScaleY="6643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0B49DD8-8186-4189-AEB5-CB35C32D95DF}" type="pres">
      <dgm:prSet presAssocID="{304308C7-8B64-4044-9718-A593C04EBE6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4AFF21C-D42C-4F52-A1B3-B31DEB2AFED9}" type="pres">
      <dgm:prSet presAssocID="{518CE0D2-F91D-47A8-B535-EDA9520A9661}" presName="compNode" presStyleCnt="0"/>
      <dgm:spPr/>
      <dgm:t>
        <a:bodyPr/>
        <a:lstStyle/>
        <a:p>
          <a:endParaRPr lang="ru-RU"/>
        </a:p>
      </dgm:t>
    </dgm:pt>
    <dgm:pt modelId="{4C58D46E-72C9-41D4-8ADD-70DEADBF85DB}" type="pres">
      <dgm:prSet presAssocID="{518CE0D2-F91D-47A8-B535-EDA9520A9661}" presName="node" presStyleLbl="node1" presStyleIdx="4" presStyleCnt="5" custScaleX="130727" custLinFactNeighborX="11160" custLinFactNeighborY="-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4C556-5A97-4DA6-BFDC-FA4BAE672D2F}" type="pres">
      <dgm:prSet presAssocID="{518CE0D2-F91D-47A8-B535-EDA9520A9661}" presName="invisiNode" presStyleLbl="node1" presStyleIdx="4" presStyleCnt="5"/>
      <dgm:spPr/>
      <dgm:t>
        <a:bodyPr/>
        <a:lstStyle/>
        <a:p>
          <a:endParaRPr lang="ru-RU"/>
        </a:p>
      </dgm:t>
    </dgm:pt>
    <dgm:pt modelId="{0AAF2641-FCEF-4CB6-84D2-9C3BA4343A7A}" type="pres">
      <dgm:prSet presAssocID="{518CE0D2-F91D-47A8-B535-EDA9520A9661}" presName="imagNode" presStyleLbl="fgImgPlace1" presStyleIdx="4" presStyleCnt="5" custScaleX="11534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E944271E-6F68-4360-8ABE-88B468DF39A7}" type="presOf" srcId="{518CE0D2-F91D-47A8-B535-EDA9520A9661}" destId="{4C58D46E-72C9-41D4-8ADD-70DEADBF85DB}" srcOrd="0" destOrd="0" presId="urn:microsoft.com/office/officeart/2005/8/layout/pList2"/>
    <dgm:cxn modelId="{098C5D8E-63D6-4B51-A91E-CEB6A8F4B4CF}" type="presOf" srcId="{5AB47681-98E1-4093-8B95-A6F84DE96518}" destId="{FA7C8FE3-E317-46A4-8B27-DED6EA973947}" srcOrd="0" destOrd="0" presId="urn:microsoft.com/office/officeart/2005/8/layout/pList2"/>
    <dgm:cxn modelId="{FCD7845D-7CAD-48AE-913E-698287AF0398}" srcId="{5AB47681-98E1-4093-8B95-A6F84DE96518}" destId="{2F49CDBA-CA82-410B-BAB3-EC27CB7A0445}" srcOrd="0" destOrd="0" parTransId="{78FA180B-C942-4DF3-8165-8A4D9E88F251}" sibTransId="{9A8938CB-8D31-4897-9A07-D8219FE5DB6D}"/>
    <dgm:cxn modelId="{2A449E8F-816B-48BE-B0CE-A4BD49363BB2}" srcId="{5AB47681-98E1-4093-8B95-A6F84DE96518}" destId="{43ABB17C-B5A0-47C5-8AF5-A7EE2D5A0E63}" srcOrd="1" destOrd="0" parTransId="{4569B5C6-555C-4B7E-8259-C585151F029B}" sibTransId="{E73A4303-F100-4922-AC9D-F00256FBBB0F}"/>
    <dgm:cxn modelId="{C45D96B5-0E68-4B59-9D81-3EAB30508812}" type="presOf" srcId="{5FA30383-7A21-4050-8216-C9AF1BCDF92C}" destId="{4B7B3657-FBC0-472D-BE2A-39FC3C0F4BAB}" srcOrd="0" destOrd="0" presId="urn:microsoft.com/office/officeart/2005/8/layout/pList2"/>
    <dgm:cxn modelId="{D736C1C4-0215-427A-AC27-E299DC347B6B}" type="presOf" srcId="{817565D2-ED8E-49C4-816D-53251385B7BB}" destId="{B1F4D21D-81E6-4689-8D96-A26E7C29C5B5}" srcOrd="0" destOrd="0" presId="urn:microsoft.com/office/officeart/2005/8/layout/pList2"/>
    <dgm:cxn modelId="{72C079AC-C7F6-4AB1-BA26-574015982993}" type="presOf" srcId="{304308C7-8B64-4044-9718-A593C04EBE6D}" destId="{30B49DD8-8186-4189-AEB5-CB35C32D95DF}" srcOrd="0" destOrd="0" presId="urn:microsoft.com/office/officeart/2005/8/layout/pList2"/>
    <dgm:cxn modelId="{FBF1D2E3-BEB7-4A75-83EA-099516DEFBED}" srcId="{5AB47681-98E1-4093-8B95-A6F84DE96518}" destId="{518CE0D2-F91D-47A8-B535-EDA9520A9661}" srcOrd="4" destOrd="0" parTransId="{41484948-0892-4C7E-8A61-AC8D39D8DECB}" sibTransId="{3A5151BE-9E4E-4946-9A81-BA4151DCCABE}"/>
    <dgm:cxn modelId="{337CBB49-7FB8-4A33-ADDF-E3FEBBEE4D09}" type="presOf" srcId="{43ABB17C-B5A0-47C5-8AF5-A7EE2D5A0E63}" destId="{3811DCAE-720C-49D6-A764-9D7D961B7662}" srcOrd="0" destOrd="0" presId="urn:microsoft.com/office/officeart/2005/8/layout/pList2"/>
    <dgm:cxn modelId="{874CD0A3-E8F5-43A7-9387-4A127DA03BAA}" type="presOf" srcId="{E73A4303-F100-4922-AC9D-F00256FBBB0F}" destId="{1C614026-87F5-4AEC-AA09-CD536B4FD7A7}" srcOrd="0" destOrd="0" presId="urn:microsoft.com/office/officeart/2005/8/layout/pList2"/>
    <dgm:cxn modelId="{AE42C122-67A0-49DE-84FE-ADA17D9A5F36}" srcId="{5AB47681-98E1-4093-8B95-A6F84DE96518}" destId="{53EE3F98-E6C0-4A39-9958-99B3CE86D58F}" srcOrd="2" destOrd="0" parTransId="{F6B6FFCF-BE0A-4132-B8F2-CE17637148A0}" sibTransId="{817565D2-ED8E-49C4-816D-53251385B7BB}"/>
    <dgm:cxn modelId="{168E8046-DE6F-4283-8F47-482AF5B23EB1}" srcId="{5AB47681-98E1-4093-8B95-A6F84DE96518}" destId="{5FA30383-7A21-4050-8216-C9AF1BCDF92C}" srcOrd="3" destOrd="0" parTransId="{F08B4AA3-4980-4024-9A9E-00AEAFDE804C}" sibTransId="{304308C7-8B64-4044-9718-A593C04EBE6D}"/>
    <dgm:cxn modelId="{F6C48204-8C7C-45C5-9E08-0D0B1C4DC5E0}" type="presOf" srcId="{2F49CDBA-CA82-410B-BAB3-EC27CB7A0445}" destId="{E5C92856-0CC9-4FBA-AA4F-7874E2222F4A}" srcOrd="0" destOrd="0" presId="urn:microsoft.com/office/officeart/2005/8/layout/pList2"/>
    <dgm:cxn modelId="{AEF5139B-08DC-4A54-9229-225B7531BE4A}" type="presOf" srcId="{53EE3F98-E6C0-4A39-9958-99B3CE86D58F}" destId="{6008B52E-7E85-4C76-93C4-098BBEA80F80}" srcOrd="0" destOrd="0" presId="urn:microsoft.com/office/officeart/2005/8/layout/pList2"/>
    <dgm:cxn modelId="{81BFB5E3-8020-4B43-B519-D75DBADF0FB4}" type="presOf" srcId="{9A8938CB-8D31-4897-9A07-D8219FE5DB6D}" destId="{35AD670D-61F7-411B-8B41-EBFC0B82029D}" srcOrd="0" destOrd="0" presId="urn:microsoft.com/office/officeart/2005/8/layout/pList2"/>
    <dgm:cxn modelId="{C61969BD-BDAD-435F-94F6-82CE1407E4CC}" type="presParOf" srcId="{FA7C8FE3-E317-46A4-8B27-DED6EA973947}" destId="{940AD70A-2755-459B-A971-759BC846E693}" srcOrd="0" destOrd="0" presId="urn:microsoft.com/office/officeart/2005/8/layout/pList2"/>
    <dgm:cxn modelId="{9EFEA5A1-92D3-4D5F-A463-36B9EF44A66A}" type="presParOf" srcId="{FA7C8FE3-E317-46A4-8B27-DED6EA973947}" destId="{38CCD119-BBBA-4B44-9705-E284FB8FBEB2}" srcOrd="1" destOrd="0" presId="urn:microsoft.com/office/officeart/2005/8/layout/pList2"/>
    <dgm:cxn modelId="{572981EE-86A2-41BA-9E05-65A45D65D1CC}" type="presParOf" srcId="{38CCD119-BBBA-4B44-9705-E284FB8FBEB2}" destId="{E0C920B9-95FD-4991-BA20-1DE38D3B5B1B}" srcOrd="0" destOrd="0" presId="urn:microsoft.com/office/officeart/2005/8/layout/pList2"/>
    <dgm:cxn modelId="{BC9E0D52-A56E-4726-861D-8E5B1534B849}" type="presParOf" srcId="{E0C920B9-95FD-4991-BA20-1DE38D3B5B1B}" destId="{E5C92856-0CC9-4FBA-AA4F-7874E2222F4A}" srcOrd="0" destOrd="0" presId="urn:microsoft.com/office/officeart/2005/8/layout/pList2"/>
    <dgm:cxn modelId="{0A42DECC-BE93-4E7B-80BD-B89E79D46D38}" type="presParOf" srcId="{E0C920B9-95FD-4991-BA20-1DE38D3B5B1B}" destId="{4EC9DDCB-4176-41E1-BFFB-DFBB84FFFAB0}" srcOrd="1" destOrd="0" presId="urn:microsoft.com/office/officeart/2005/8/layout/pList2"/>
    <dgm:cxn modelId="{057977A3-D9DE-4EA8-9754-150CFC7996F6}" type="presParOf" srcId="{E0C920B9-95FD-4991-BA20-1DE38D3B5B1B}" destId="{2C6542E6-7745-4040-A99E-A6A0C95234D5}" srcOrd="2" destOrd="0" presId="urn:microsoft.com/office/officeart/2005/8/layout/pList2"/>
    <dgm:cxn modelId="{2DB20729-7EA8-4FA2-9DC4-D0E68164EE00}" type="presParOf" srcId="{38CCD119-BBBA-4B44-9705-E284FB8FBEB2}" destId="{35AD670D-61F7-411B-8B41-EBFC0B82029D}" srcOrd="1" destOrd="0" presId="urn:microsoft.com/office/officeart/2005/8/layout/pList2"/>
    <dgm:cxn modelId="{906654B0-068C-4C0E-AF7F-6AE832F42514}" type="presParOf" srcId="{38CCD119-BBBA-4B44-9705-E284FB8FBEB2}" destId="{8E04A5B6-7F7A-46A0-A75A-356C5B161E2C}" srcOrd="2" destOrd="0" presId="urn:microsoft.com/office/officeart/2005/8/layout/pList2"/>
    <dgm:cxn modelId="{3581C795-CEBD-4E69-BDEC-4AAD3DCE7BF1}" type="presParOf" srcId="{8E04A5B6-7F7A-46A0-A75A-356C5B161E2C}" destId="{3811DCAE-720C-49D6-A764-9D7D961B7662}" srcOrd="0" destOrd="0" presId="urn:microsoft.com/office/officeart/2005/8/layout/pList2"/>
    <dgm:cxn modelId="{6B86E7E8-A49E-469C-91D3-30CDE1C37C22}" type="presParOf" srcId="{8E04A5B6-7F7A-46A0-A75A-356C5B161E2C}" destId="{FE246BB1-239C-48B4-ABEB-C79F9C45193F}" srcOrd="1" destOrd="0" presId="urn:microsoft.com/office/officeart/2005/8/layout/pList2"/>
    <dgm:cxn modelId="{DB22DA70-135E-443E-89A8-A8B1CAEC7A20}" type="presParOf" srcId="{8E04A5B6-7F7A-46A0-A75A-356C5B161E2C}" destId="{56A06244-59D4-41EE-B066-10E0620A25E4}" srcOrd="2" destOrd="0" presId="urn:microsoft.com/office/officeart/2005/8/layout/pList2"/>
    <dgm:cxn modelId="{10B08603-0487-43B4-BDBE-CAF0DF0FF135}" type="presParOf" srcId="{38CCD119-BBBA-4B44-9705-E284FB8FBEB2}" destId="{1C614026-87F5-4AEC-AA09-CD536B4FD7A7}" srcOrd="3" destOrd="0" presId="urn:microsoft.com/office/officeart/2005/8/layout/pList2"/>
    <dgm:cxn modelId="{41B19A74-26DE-4924-9B98-49BCA66813DF}" type="presParOf" srcId="{38CCD119-BBBA-4B44-9705-E284FB8FBEB2}" destId="{3A1886C6-8951-44F1-9EB1-B6716C7FD356}" srcOrd="4" destOrd="0" presId="urn:microsoft.com/office/officeart/2005/8/layout/pList2"/>
    <dgm:cxn modelId="{2CDD4E2E-C252-4128-BED5-D7906A17CA80}" type="presParOf" srcId="{3A1886C6-8951-44F1-9EB1-B6716C7FD356}" destId="{6008B52E-7E85-4C76-93C4-098BBEA80F80}" srcOrd="0" destOrd="0" presId="urn:microsoft.com/office/officeart/2005/8/layout/pList2"/>
    <dgm:cxn modelId="{9E9AD93A-896E-44EE-97B9-8B58C9C8D1D8}" type="presParOf" srcId="{3A1886C6-8951-44F1-9EB1-B6716C7FD356}" destId="{6C5D6C26-3F35-4F13-8C7F-AAE86BDC1F2C}" srcOrd="1" destOrd="0" presId="urn:microsoft.com/office/officeart/2005/8/layout/pList2"/>
    <dgm:cxn modelId="{FE231192-7CE7-4614-975A-D5AE5580D702}" type="presParOf" srcId="{3A1886C6-8951-44F1-9EB1-B6716C7FD356}" destId="{3F1CE317-9A8D-459B-8D8D-49C8108FABD1}" srcOrd="2" destOrd="0" presId="urn:microsoft.com/office/officeart/2005/8/layout/pList2"/>
    <dgm:cxn modelId="{4EB23047-01D9-40C0-8150-AC6E548B890F}" type="presParOf" srcId="{38CCD119-BBBA-4B44-9705-E284FB8FBEB2}" destId="{B1F4D21D-81E6-4689-8D96-A26E7C29C5B5}" srcOrd="5" destOrd="0" presId="urn:microsoft.com/office/officeart/2005/8/layout/pList2"/>
    <dgm:cxn modelId="{B5826D71-E4E0-4670-A2C0-7F3391748FE3}" type="presParOf" srcId="{38CCD119-BBBA-4B44-9705-E284FB8FBEB2}" destId="{EC7FEE39-D4F1-4EA4-BDBC-FE15BF2018AB}" srcOrd="6" destOrd="0" presId="urn:microsoft.com/office/officeart/2005/8/layout/pList2"/>
    <dgm:cxn modelId="{A82C7283-6D09-40C3-B0CC-4D2E7A544604}" type="presParOf" srcId="{EC7FEE39-D4F1-4EA4-BDBC-FE15BF2018AB}" destId="{4B7B3657-FBC0-472D-BE2A-39FC3C0F4BAB}" srcOrd="0" destOrd="0" presId="urn:microsoft.com/office/officeart/2005/8/layout/pList2"/>
    <dgm:cxn modelId="{D907C5C5-E410-45AE-833A-CB2DFCA324BD}" type="presParOf" srcId="{EC7FEE39-D4F1-4EA4-BDBC-FE15BF2018AB}" destId="{8A672A86-F624-40ED-BC56-29FB72F67E6E}" srcOrd="1" destOrd="0" presId="urn:microsoft.com/office/officeart/2005/8/layout/pList2"/>
    <dgm:cxn modelId="{CEBDE2EF-CF26-46A4-9923-04E76D16409F}" type="presParOf" srcId="{EC7FEE39-D4F1-4EA4-BDBC-FE15BF2018AB}" destId="{460FBA2E-6673-40D7-B314-0AD0C5F96847}" srcOrd="2" destOrd="0" presId="urn:microsoft.com/office/officeart/2005/8/layout/pList2"/>
    <dgm:cxn modelId="{06E5F21D-5145-478E-98DD-2128D335635A}" type="presParOf" srcId="{38CCD119-BBBA-4B44-9705-E284FB8FBEB2}" destId="{30B49DD8-8186-4189-AEB5-CB35C32D95DF}" srcOrd="7" destOrd="0" presId="urn:microsoft.com/office/officeart/2005/8/layout/pList2"/>
    <dgm:cxn modelId="{67987012-0CB7-4F13-95AF-E08EB2BDCE19}" type="presParOf" srcId="{38CCD119-BBBA-4B44-9705-E284FB8FBEB2}" destId="{C4AFF21C-D42C-4F52-A1B3-B31DEB2AFED9}" srcOrd="8" destOrd="0" presId="urn:microsoft.com/office/officeart/2005/8/layout/pList2"/>
    <dgm:cxn modelId="{6905984A-458C-48EF-ADEC-CF100540CD45}" type="presParOf" srcId="{C4AFF21C-D42C-4F52-A1B3-B31DEB2AFED9}" destId="{4C58D46E-72C9-41D4-8ADD-70DEADBF85DB}" srcOrd="0" destOrd="0" presId="urn:microsoft.com/office/officeart/2005/8/layout/pList2"/>
    <dgm:cxn modelId="{DCCD7EE4-EC5A-4E39-A0E2-8E2201C4AE6C}" type="presParOf" srcId="{C4AFF21C-D42C-4F52-A1B3-B31DEB2AFED9}" destId="{2564C556-5A97-4DA6-BFDC-FA4BAE672D2F}" srcOrd="1" destOrd="0" presId="urn:microsoft.com/office/officeart/2005/8/layout/pList2"/>
    <dgm:cxn modelId="{7C6FECF6-680E-4C45-BA78-09577558479F}" type="presParOf" srcId="{C4AFF21C-D42C-4F52-A1B3-B31DEB2AFED9}" destId="{0AAF2641-FCEF-4CB6-84D2-9C3BA4343A7A}" srcOrd="2" destOrd="0" presId="urn:microsoft.com/office/officeart/2005/8/layout/pList2"/>
  </dgm:cxnLst>
  <dgm:bg>
    <a:solidFill>
      <a:schemeClr val="accent4">
        <a:lumMod val="75000"/>
      </a:schemeClr>
    </a:solidFill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2E8907-3ABF-45BC-A3F1-5AD313019A6F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62C6BE5-F9B8-483C-AF13-58415AD1387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Сочетание контроля с само- и взаимоконтролем</a:t>
          </a:r>
          <a:endParaRPr lang="ru-RU" dirty="0">
            <a:solidFill>
              <a:schemeClr val="tx1"/>
            </a:solidFill>
          </a:endParaRPr>
        </a:p>
      </dgm:t>
    </dgm:pt>
    <dgm:pt modelId="{CA04C21D-FAC6-42B6-9DBB-73C16FE84CCE}" type="parTrans" cxnId="{CD47041D-57F1-46FB-8B87-5CD73D10F36C}">
      <dgm:prSet/>
      <dgm:spPr/>
      <dgm:t>
        <a:bodyPr/>
        <a:lstStyle/>
        <a:p>
          <a:endParaRPr lang="ru-RU"/>
        </a:p>
      </dgm:t>
    </dgm:pt>
    <dgm:pt modelId="{78C7124D-33DC-4448-B12C-DFBD7CB2BB69}" type="sibTrans" cxnId="{CD47041D-57F1-46FB-8B87-5CD73D10F36C}">
      <dgm:prSet/>
      <dgm:spPr/>
      <dgm:t>
        <a:bodyPr/>
        <a:lstStyle/>
        <a:p>
          <a:endParaRPr lang="ru-RU"/>
        </a:p>
      </dgm:t>
    </dgm:pt>
    <dgm:pt modelId="{7046C9CE-D950-4CA9-902F-BA9D4C574E6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Предоставление свободного пространства для инициативы работника, его самовыражения </a:t>
          </a:r>
          <a:endParaRPr lang="ru-RU" dirty="0">
            <a:solidFill>
              <a:schemeClr val="tx1"/>
            </a:solidFill>
          </a:endParaRPr>
        </a:p>
      </dgm:t>
    </dgm:pt>
    <dgm:pt modelId="{13FC01BD-8DB8-47A1-AA21-B1DFE833FF0E}" type="parTrans" cxnId="{54FA377D-022A-4F4E-AB73-90D214B44A3B}">
      <dgm:prSet/>
      <dgm:spPr/>
      <dgm:t>
        <a:bodyPr/>
        <a:lstStyle/>
        <a:p>
          <a:endParaRPr lang="ru-RU"/>
        </a:p>
      </dgm:t>
    </dgm:pt>
    <dgm:pt modelId="{87075015-D426-4CB5-8B0A-058139C0A437}" type="sibTrans" cxnId="{54FA377D-022A-4F4E-AB73-90D214B44A3B}">
      <dgm:prSet/>
      <dgm:spPr/>
      <dgm:t>
        <a:bodyPr/>
        <a:lstStyle/>
        <a:p>
          <a:endParaRPr lang="ru-RU"/>
        </a:p>
      </dgm:t>
    </dgm:pt>
    <dgm:pt modelId="{E36F5793-E9CD-41A0-B923-3481337301BF}">
      <dgm:prSet phldrT="[Текст]"/>
      <dgm:spPr/>
      <dgm:t>
        <a:bodyPr/>
        <a:lstStyle/>
        <a:p>
          <a:r>
            <a:rPr lang="ru-RU" dirty="0" smtClean="0"/>
            <a:t>Помощь в реализации любой идеи</a:t>
          </a:r>
          <a:endParaRPr lang="ru-RU" dirty="0"/>
        </a:p>
      </dgm:t>
    </dgm:pt>
    <dgm:pt modelId="{CCC04DBA-7846-4B15-A419-41A93026AC1E}" type="parTrans" cxnId="{E82148E4-698D-4EAF-8556-D9350888C785}">
      <dgm:prSet/>
      <dgm:spPr/>
      <dgm:t>
        <a:bodyPr/>
        <a:lstStyle/>
        <a:p>
          <a:endParaRPr lang="ru-RU"/>
        </a:p>
      </dgm:t>
    </dgm:pt>
    <dgm:pt modelId="{18A5AAE2-2B1B-42D6-B058-C7202D9D85A7}" type="sibTrans" cxnId="{E82148E4-698D-4EAF-8556-D9350888C785}">
      <dgm:prSet/>
      <dgm:spPr/>
      <dgm:t>
        <a:bodyPr/>
        <a:lstStyle/>
        <a:p>
          <a:endParaRPr lang="ru-RU"/>
        </a:p>
      </dgm:t>
    </dgm:pt>
    <dgm:pt modelId="{179F1ECE-1347-4CBC-B471-C76584C5614B}">
      <dgm:prSet/>
      <dgm:spPr/>
      <dgm:t>
        <a:bodyPr/>
        <a:lstStyle/>
        <a:p>
          <a:r>
            <a:rPr lang="ru-RU" smtClean="0">
              <a:solidFill>
                <a:schemeClr val="tx1"/>
              </a:solidFill>
            </a:rPr>
            <a:t>Порционное введение инноваций. </a:t>
          </a:r>
          <a:endParaRPr lang="ru-RU" dirty="0" smtClean="0">
            <a:solidFill>
              <a:schemeClr val="tx1"/>
            </a:solidFill>
          </a:endParaRPr>
        </a:p>
      </dgm:t>
    </dgm:pt>
    <dgm:pt modelId="{B75D17B1-9AFE-46F8-B184-0766A8C58E3C}" type="parTrans" cxnId="{D2BAE031-B84A-4C7B-849E-E222A1A4E0E1}">
      <dgm:prSet/>
      <dgm:spPr/>
      <dgm:t>
        <a:bodyPr/>
        <a:lstStyle/>
        <a:p>
          <a:endParaRPr lang="ru-RU"/>
        </a:p>
      </dgm:t>
    </dgm:pt>
    <dgm:pt modelId="{29CBB73D-8DAC-4796-814F-9718656F631C}" type="sibTrans" cxnId="{D2BAE031-B84A-4C7B-849E-E222A1A4E0E1}">
      <dgm:prSet/>
      <dgm:spPr/>
      <dgm:t>
        <a:bodyPr/>
        <a:lstStyle/>
        <a:p>
          <a:endParaRPr lang="ru-RU"/>
        </a:p>
      </dgm:t>
    </dgm:pt>
    <dgm:pt modelId="{F80A6CB7-2F29-4CB7-ACA8-3EE13350C807}" type="pres">
      <dgm:prSet presAssocID="{F32E8907-3ABF-45BC-A3F1-5AD313019A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8112F9-AAA5-48A2-8B40-156CDFCF0052}" type="pres">
      <dgm:prSet presAssocID="{562C6BE5-F9B8-483C-AF13-58415AD1387C}" presName="comp" presStyleCnt="0"/>
      <dgm:spPr/>
    </dgm:pt>
    <dgm:pt modelId="{E3C92A22-2C3C-4A1E-9344-CA648A951C73}" type="pres">
      <dgm:prSet presAssocID="{562C6BE5-F9B8-483C-AF13-58415AD1387C}" presName="box" presStyleLbl="node1" presStyleIdx="0" presStyleCnt="4"/>
      <dgm:spPr/>
      <dgm:t>
        <a:bodyPr/>
        <a:lstStyle/>
        <a:p>
          <a:endParaRPr lang="ru-RU"/>
        </a:p>
      </dgm:t>
    </dgm:pt>
    <dgm:pt modelId="{D1FAEA4D-5331-4371-A524-9B1465D5FC70}" type="pres">
      <dgm:prSet presAssocID="{562C6BE5-F9B8-483C-AF13-58415AD1387C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4A9982-3D21-42AB-AA46-296B11AB5D7B}" type="pres">
      <dgm:prSet presAssocID="{562C6BE5-F9B8-483C-AF13-58415AD1387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045A4-9BDF-4CD1-9ED1-1335FDB654FB}" type="pres">
      <dgm:prSet presAssocID="{78C7124D-33DC-4448-B12C-DFBD7CB2BB69}" presName="spacer" presStyleCnt="0"/>
      <dgm:spPr/>
    </dgm:pt>
    <dgm:pt modelId="{5DC3CD1C-5F99-4BAC-B6ED-4147D1169700}" type="pres">
      <dgm:prSet presAssocID="{7046C9CE-D950-4CA9-902F-BA9D4C574E6E}" presName="comp" presStyleCnt="0"/>
      <dgm:spPr/>
    </dgm:pt>
    <dgm:pt modelId="{FD92129C-E04C-4979-92EA-81D66EFDA29B}" type="pres">
      <dgm:prSet presAssocID="{7046C9CE-D950-4CA9-902F-BA9D4C574E6E}" presName="box" presStyleLbl="node1" presStyleIdx="1" presStyleCnt="4"/>
      <dgm:spPr/>
      <dgm:t>
        <a:bodyPr/>
        <a:lstStyle/>
        <a:p>
          <a:endParaRPr lang="ru-RU"/>
        </a:p>
      </dgm:t>
    </dgm:pt>
    <dgm:pt modelId="{FA5F2542-1E15-41BB-9F3A-B1BB1342957A}" type="pres">
      <dgm:prSet presAssocID="{7046C9CE-D950-4CA9-902F-BA9D4C574E6E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1FA64FC-AB64-4996-BA5A-C7B389F41258}" type="pres">
      <dgm:prSet presAssocID="{7046C9CE-D950-4CA9-902F-BA9D4C574E6E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93DDB-352F-49AE-8CFF-5AFE2D4D8DB8}" type="pres">
      <dgm:prSet presAssocID="{87075015-D426-4CB5-8B0A-058139C0A437}" presName="spacer" presStyleCnt="0"/>
      <dgm:spPr/>
    </dgm:pt>
    <dgm:pt modelId="{6FFFE175-364D-4A5D-835D-640D5F2CF542}" type="pres">
      <dgm:prSet presAssocID="{E36F5793-E9CD-41A0-B923-3481337301BF}" presName="comp" presStyleCnt="0"/>
      <dgm:spPr/>
    </dgm:pt>
    <dgm:pt modelId="{D485D941-B82F-4F9D-84F7-193994B3BEC6}" type="pres">
      <dgm:prSet presAssocID="{E36F5793-E9CD-41A0-B923-3481337301BF}" presName="box" presStyleLbl="node1" presStyleIdx="2" presStyleCnt="4"/>
      <dgm:spPr/>
      <dgm:t>
        <a:bodyPr/>
        <a:lstStyle/>
        <a:p>
          <a:endParaRPr lang="ru-RU"/>
        </a:p>
      </dgm:t>
    </dgm:pt>
    <dgm:pt modelId="{3AFD0BD8-D2BA-4F09-A594-CBEBDB190241}" type="pres">
      <dgm:prSet presAssocID="{E36F5793-E9CD-41A0-B923-3481337301BF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FE0A808-C553-4C1B-85AA-315C850DC168}" type="pres">
      <dgm:prSet presAssocID="{E36F5793-E9CD-41A0-B923-3481337301BF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F5EB0-94B0-4C3E-827A-CEFD83B21F72}" type="pres">
      <dgm:prSet presAssocID="{18A5AAE2-2B1B-42D6-B058-C7202D9D85A7}" presName="spacer" presStyleCnt="0"/>
      <dgm:spPr/>
    </dgm:pt>
    <dgm:pt modelId="{11A2D581-739F-4E8F-823D-F5FAC3CBCB0E}" type="pres">
      <dgm:prSet presAssocID="{179F1ECE-1347-4CBC-B471-C76584C5614B}" presName="comp" presStyleCnt="0"/>
      <dgm:spPr/>
    </dgm:pt>
    <dgm:pt modelId="{99B523FB-27EA-45FA-B07A-2064B18024A5}" type="pres">
      <dgm:prSet presAssocID="{179F1ECE-1347-4CBC-B471-C76584C5614B}" presName="box" presStyleLbl="node1" presStyleIdx="3" presStyleCnt="4"/>
      <dgm:spPr/>
      <dgm:t>
        <a:bodyPr/>
        <a:lstStyle/>
        <a:p>
          <a:endParaRPr lang="ru-RU"/>
        </a:p>
      </dgm:t>
    </dgm:pt>
    <dgm:pt modelId="{5B4F34F9-36A5-49E6-BB80-351E4F40DF72}" type="pres">
      <dgm:prSet presAssocID="{179F1ECE-1347-4CBC-B471-C76584C5614B}" presName="img" presStyleLbl="fgImgPlace1" presStyleIdx="3" presStyleCnt="4" custLinFactNeighborX="2507" custLinFactNeighborY="-463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A3E582B-55F0-479E-BF86-2BD871586B57}" type="pres">
      <dgm:prSet presAssocID="{179F1ECE-1347-4CBC-B471-C76584C5614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FA377D-022A-4F4E-AB73-90D214B44A3B}" srcId="{F32E8907-3ABF-45BC-A3F1-5AD313019A6F}" destId="{7046C9CE-D950-4CA9-902F-BA9D4C574E6E}" srcOrd="1" destOrd="0" parTransId="{13FC01BD-8DB8-47A1-AA21-B1DFE833FF0E}" sibTransId="{87075015-D426-4CB5-8B0A-058139C0A437}"/>
    <dgm:cxn modelId="{251EBBEF-BADE-4EAA-A284-678698215DE7}" type="presOf" srcId="{562C6BE5-F9B8-483C-AF13-58415AD1387C}" destId="{EB4A9982-3D21-42AB-AA46-296B11AB5D7B}" srcOrd="1" destOrd="0" presId="urn:microsoft.com/office/officeart/2005/8/layout/vList4"/>
    <dgm:cxn modelId="{E82148E4-698D-4EAF-8556-D9350888C785}" srcId="{F32E8907-3ABF-45BC-A3F1-5AD313019A6F}" destId="{E36F5793-E9CD-41A0-B923-3481337301BF}" srcOrd="2" destOrd="0" parTransId="{CCC04DBA-7846-4B15-A419-41A93026AC1E}" sibTransId="{18A5AAE2-2B1B-42D6-B058-C7202D9D85A7}"/>
    <dgm:cxn modelId="{115AB40E-3532-4CC3-B3EA-9BA98A0A08C8}" type="presOf" srcId="{179F1ECE-1347-4CBC-B471-C76584C5614B}" destId="{99B523FB-27EA-45FA-B07A-2064B18024A5}" srcOrd="0" destOrd="0" presId="urn:microsoft.com/office/officeart/2005/8/layout/vList4"/>
    <dgm:cxn modelId="{D2BAE031-B84A-4C7B-849E-E222A1A4E0E1}" srcId="{F32E8907-3ABF-45BC-A3F1-5AD313019A6F}" destId="{179F1ECE-1347-4CBC-B471-C76584C5614B}" srcOrd="3" destOrd="0" parTransId="{B75D17B1-9AFE-46F8-B184-0766A8C58E3C}" sibTransId="{29CBB73D-8DAC-4796-814F-9718656F631C}"/>
    <dgm:cxn modelId="{3F1B720B-71F3-4AC0-8336-9D41E676E751}" type="presOf" srcId="{7046C9CE-D950-4CA9-902F-BA9D4C574E6E}" destId="{91FA64FC-AB64-4996-BA5A-C7B389F41258}" srcOrd="1" destOrd="0" presId="urn:microsoft.com/office/officeart/2005/8/layout/vList4"/>
    <dgm:cxn modelId="{037D1FCF-1F78-4105-B59B-6EE1CAEB661F}" type="presOf" srcId="{562C6BE5-F9B8-483C-AF13-58415AD1387C}" destId="{E3C92A22-2C3C-4A1E-9344-CA648A951C73}" srcOrd="0" destOrd="0" presId="urn:microsoft.com/office/officeart/2005/8/layout/vList4"/>
    <dgm:cxn modelId="{983A338D-A363-4D05-A6B6-7D79B47416D9}" type="presOf" srcId="{179F1ECE-1347-4CBC-B471-C76584C5614B}" destId="{DA3E582B-55F0-479E-BF86-2BD871586B57}" srcOrd="1" destOrd="0" presId="urn:microsoft.com/office/officeart/2005/8/layout/vList4"/>
    <dgm:cxn modelId="{B0E6B699-A2CB-4D66-819B-12A506F7141B}" type="presOf" srcId="{F32E8907-3ABF-45BC-A3F1-5AD313019A6F}" destId="{F80A6CB7-2F29-4CB7-ACA8-3EE13350C807}" srcOrd="0" destOrd="0" presId="urn:microsoft.com/office/officeart/2005/8/layout/vList4"/>
    <dgm:cxn modelId="{AEB5BE57-D24A-4CAC-A346-E2BB75D4532E}" type="presOf" srcId="{E36F5793-E9CD-41A0-B923-3481337301BF}" destId="{CFE0A808-C553-4C1B-85AA-315C850DC168}" srcOrd="1" destOrd="0" presId="urn:microsoft.com/office/officeart/2005/8/layout/vList4"/>
    <dgm:cxn modelId="{DA6FB457-A3C0-41B8-87FC-8D79279547F5}" type="presOf" srcId="{7046C9CE-D950-4CA9-902F-BA9D4C574E6E}" destId="{FD92129C-E04C-4979-92EA-81D66EFDA29B}" srcOrd="0" destOrd="0" presId="urn:microsoft.com/office/officeart/2005/8/layout/vList4"/>
    <dgm:cxn modelId="{CD47041D-57F1-46FB-8B87-5CD73D10F36C}" srcId="{F32E8907-3ABF-45BC-A3F1-5AD313019A6F}" destId="{562C6BE5-F9B8-483C-AF13-58415AD1387C}" srcOrd="0" destOrd="0" parTransId="{CA04C21D-FAC6-42B6-9DBB-73C16FE84CCE}" sibTransId="{78C7124D-33DC-4448-B12C-DFBD7CB2BB69}"/>
    <dgm:cxn modelId="{029376EE-EF38-44C3-A921-809484C4423C}" type="presOf" srcId="{E36F5793-E9CD-41A0-B923-3481337301BF}" destId="{D485D941-B82F-4F9D-84F7-193994B3BEC6}" srcOrd="0" destOrd="0" presId="urn:microsoft.com/office/officeart/2005/8/layout/vList4"/>
    <dgm:cxn modelId="{1F756425-4A00-47A9-8B92-0D41DC1BE93C}" type="presParOf" srcId="{F80A6CB7-2F29-4CB7-ACA8-3EE13350C807}" destId="{418112F9-AAA5-48A2-8B40-156CDFCF0052}" srcOrd="0" destOrd="0" presId="urn:microsoft.com/office/officeart/2005/8/layout/vList4"/>
    <dgm:cxn modelId="{96543B17-A558-4B23-BD08-F7C57D1A2F92}" type="presParOf" srcId="{418112F9-AAA5-48A2-8B40-156CDFCF0052}" destId="{E3C92A22-2C3C-4A1E-9344-CA648A951C73}" srcOrd="0" destOrd="0" presId="urn:microsoft.com/office/officeart/2005/8/layout/vList4"/>
    <dgm:cxn modelId="{FDA72202-4BBE-4569-AAC3-0078878E9F86}" type="presParOf" srcId="{418112F9-AAA5-48A2-8B40-156CDFCF0052}" destId="{D1FAEA4D-5331-4371-A524-9B1465D5FC70}" srcOrd="1" destOrd="0" presId="urn:microsoft.com/office/officeart/2005/8/layout/vList4"/>
    <dgm:cxn modelId="{DAC00EB8-767E-4D38-A13E-DF47B840F914}" type="presParOf" srcId="{418112F9-AAA5-48A2-8B40-156CDFCF0052}" destId="{EB4A9982-3D21-42AB-AA46-296B11AB5D7B}" srcOrd="2" destOrd="0" presId="urn:microsoft.com/office/officeart/2005/8/layout/vList4"/>
    <dgm:cxn modelId="{10B77F0D-D4EC-41DF-BD94-EBDFC1EADAAB}" type="presParOf" srcId="{F80A6CB7-2F29-4CB7-ACA8-3EE13350C807}" destId="{465045A4-9BDF-4CD1-9ED1-1335FDB654FB}" srcOrd="1" destOrd="0" presId="urn:microsoft.com/office/officeart/2005/8/layout/vList4"/>
    <dgm:cxn modelId="{6DCE6304-BFDF-4BBB-806A-17310A8AFBDB}" type="presParOf" srcId="{F80A6CB7-2F29-4CB7-ACA8-3EE13350C807}" destId="{5DC3CD1C-5F99-4BAC-B6ED-4147D1169700}" srcOrd="2" destOrd="0" presId="urn:microsoft.com/office/officeart/2005/8/layout/vList4"/>
    <dgm:cxn modelId="{E2DFC046-C78E-49A7-8CC5-B37FA8D2555B}" type="presParOf" srcId="{5DC3CD1C-5F99-4BAC-B6ED-4147D1169700}" destId="{FD92129C-E04C-4979-92EA-81D66EFDA29B}" srcOrd="0" destOrd="0" presId="urn:microsoft.com/office/officeart/2005/8/layout/vList4"/>
    <dgm:cxn modelId="{1417141D-93BC-400F-B4D1-9B50AF68D794}" type="presParOf" srcId="{5DC3CD1C-5F99-4BAC-B6ED-4147D1169700}" destId="{FA5F2542-1E15-41BB-9F3A-B1BB1342957A}" srcOrd="1" destOrd="0" presId="urn:microsoft.com/office/officeart/2005/8/layout/vList4"/>
    <dgm:cxn modelId="{01E3CFFD-1677-4413-88F4-FB6C0187FF3C}" type="presParOf" srcId="{5DC3CD1C-5F99-4BAC-B6ED-4147D1169700}" destId="{91FA64FC-AB64-4996-BA5A-C7B389F41258}" srcOrd="2" destOrd="0" presId="urn:microsoft.com/office/officeart/2005/8/layout/vList4"/>
    <dgm:cxn modelId="{A2BC2F6B-FE0D-4F82-8B0C-0762DED9BBBB}" type="presParOf" srcId="{F80A6CB7-2F29-4CB7-ACA8-3EE13350C807}" destId="{39493DDB-352F-49AE-8CFF-5AFE2D4D8DB8}" srcOrd="3" destOrd="0" presId="urn:microsoft.com/office/officeart/2005/8/layout/vList4"/>
    <dgm:cxn modelId="{D9FB8F51-96A1-4BBB-8545-EEE300C310C8}" type="presParOf" srcId="{F80A6CB7-2F29-4CB7-ACA8-3EE13350C807}" destId="{6FFFE175-364D-4A5D-835D-640D5F2CF542}" srcOrd="4" destOrd="0" presId="urn:microsoft.com/office/officeart/2005/8/layout/vList4"/>
    <dgm:cxn modelId="{BEB38390-42AE-473B-93C6-4BCEB95490DB}" type="presParOf" srcId="{6FFFE175-364D-4A5D-835D-640D5F2CF542}" destId="{D485D941-B82F-4F9D-84F7-193994B3BEC6}" srcOrd="0" destOrd="0" presId="urn:microsoft.com/office/officeart/2005/8/layout/vList4"/>
    <dgm:cxn modelId="{93228215-6017-4182-A6AA-39FDA9B2FCCE}" type="presParOf" srcId="{6FFFE175-364D-4A5D-835D-640D5F2CF542}" destId="{3AFD0BD8-D2BA-4F09-A594-CBEBDB190241}" srcOrd="1" destOrd="0" presId="urn:microsoft.com/office/officeart/2005/8/layout/vList4"/>
    <dgm:cxn modelId="{51FFB510-FF9A-45CA-B082-F64148D3C268}" type="presParOf" srcId="{6FFFE175-364D-4A5D-835D-640D5F2CF542}" destId="{CFE0A808-C553-4C1B-85AA-315C850DC168}" srcOrd="2" destOrd="0" presId="urn:microsoft.com/office/officeart/2005/8/layout/vList4"/>
    <dgm:cxn modelId="{19F5CC50-C2C9-4CE5-B319-4863347702FD}" type="presParOf" srcId="{F80A6CB7-2F29-4CB7-ACA8-3EE13350C807}" destId="{165F5EB0-94B0-4C3E-827A-CEFD83B21F72}" srcOrd="5" destOrd="0" presId="urn:microsoft.com/office/officeart/2005/8/layout/vList4"/>
    <dgm:cxn modelId="{423F70D7-D698-4EAE-9D45-EC061F30DF88}" type="presParOf" srcId="{F80A6CB7-2F29-4CB7-ACA8-3EE13350C807}" destId="{11A2D581-739F-4E8F-823D-F5FAC3CBCB0E}" srcOrd="6" destOrd="0" presId="urn:microsoft.com/office/officeart/2005/8/layout/vList4"/>
    <dgm:cxn modelId="{0CE3FD1F-75A8-4B10-BEBB-5E75B9A5C446}" type="presParOf" srcId="{11A2D581-739F-4E8F-823D-F5FAC3CBCB0E}" destId="{99B523FB-27EA-45FA-B07A-2064B18024A5}" srcOrd="0" destOrd="0" presId="urn:microsoft.com/office/officeart/2005/8/layout/vList4"/>
    <dgm:cxn modelId="{BFE76CA7-7F56-4F2D-B883-46F8DE2FAC6B}" type="presParOf" srcId="{11A2D581-739F-4E8F-823D-F5FAC3CBCB0E}" destId="{5B4F34F9-36A5-49E6-BB80-351E4F40DF72}" srcOrd="1" destOrd="0" presId="urn:microsoft.com/office/officeart/2005/8/layout/vList4"/>
    <dgm:cxn modelId="{ECB75AEF-4B05-4740-87C9-643873108EA7}" type="presParOf" srcId="{11A2D581-739F-4E8F-823D-F5FAC3CBCB0E}" destId="{DA3E582B-55F0-479E-BF86-2BD871586B57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CEDAE5-D8FD-430B-B413-5523FBB64110}">
      <dsp:nvSpPr>
        <dsp:cNvPr id="0" name=""/>
        <dsp:cNvSpPr/>
      </dsp:nvSpPr>
      <dsp:spPr>
        <a:xfrm>
          <a:off x="1645451" y="0"/>
          <a:ext cx="5038740" cy="503874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Министерство образования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460405" y="251936"/>
        <a:ext cx="1408831" cy="755811"/>
      </dsp:txXfrm>
    </dsp:sp>
    <dsp:sp modelId="{3655B1EF-CD9F-44DE-8845-2CC16576F4EB}">
      <dsp:nvSpPr>
        <dsp:cNvPr id="0" name=""/>
        <dsp:cNvSpPr/>
      </dsp:nvSpPr>
      <dsp:spPr>
        <a:xfrm>
          <a:off x="2149325" y="1007747"/>
          <a:ext cx="4030992" cy="4030992"/>
        </a:xfrm>
        <a:prstGeom prst="ellipse">
          <a:avLst/>
        </a:prstGeom>
        <a:solidFill>
          <a:schemeClr val="accent3">
            <a:hueOff val="5865114"/>
            <a:satOff val="-13363"/>
            <a:lumOff val="536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Управление образования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460405" y="1249607"/>
        <a:ext cx="1408831" cy="725578"/>
      </dsp:txXfrm>
    </dsp:sp>
    <dsp:sp modelId="{1B45283E-8AB4-428F-8F04-61C5CA07F6BB}">
      <dsp:nvSpPr>
        <dsp:cNvPr id="0" name=""/>
        <dsp:cNvSpPr/>
      </dsp:nvSpPr>
      <dsp:spPr>
        <a:xfrm>
          <a:off x="2653198" y="2015495"/>
          <a:ext cx="3023244" cy="3023244"/>
        </a:xfrm>
        <a:prstGeom prst="ellipse">
          <a:avLst/>
        </a:prstGeom>
        <a:solidFill>
          <a:schemeClr val="accent3">
            <a:hueOff val="11730227"/>
            <a:satOff val="-26725"/>
            <a:lumOff val="1072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Коллектив  ДОУ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460405" y="2242239"/>
        <a:ext cx="1408831" cy="680229"/>
      </dsp:txXfrm>
    </dsp:sp>
    <dsp:sp modelId="{7489B77E-641A-4BAF-8A2E-988992773334}">
      <dsp:nvSpPr>
        <dsp:cNvPr id="0" name=""/>
        <dsp:cNvSpPr/>
      </dsp:nvSpPr>
      <dsp:spPr>
        <a:xfrm>
          <a:off x="3157072" y="3023244"/>
          <a:ext cx="2015496" cy="2015496"/>
        </a:xfrm>
        <a:prstGeom prst="ellipse">
          <a:avLst/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Педагог ДОУ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452235" y="3527118"/>
        <a:ext cx="1425170" cy="100774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FF4D31-D557-4F42-81D9-CDBDA9B52C81}">
      <dsp:nvSpPr>
        <dsp:cNvPr id="0" name=""/>
        <dsp:cNvSpPr/>
      </dsp:nvSpPr>
      <dsp:spPr>
        <a:xfrm rot="21300000">
          <a:off x="23676" y="1558035"/>
          <a:ext cx="7667951" cy="878096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9CFCB-1F59-4D83-8DC1-F0E2EFC4B463}">
      <dsp:nvSpPr>
        <dsp:cNvPr id="0" name=""/>
        <dsp:cNvSpPr/>
      </dsp:nvSpPr>
      <dsp:spPr>
        <a:xfrm>
          <a:off x="925836" y="199708"/>
          <a:ext cx="2314591" cy="1597666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B2B93-7524-4A7A-9858-65F58F136E43}">
      <dsp:nvSpPr>
        <dsp:cNvPr id="0" name=""/>
        <dsp:cNvSpPr/>
      </dsp:nvSpPr>
      <dsp:spPr>
        <a:xfrm>
          <a:off x="4089111" y="0"/>
          <a:ext cx="2468897" cy="167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Инновации</a:t>
          </a:r>
          <a:endParaRPr lang="ru-RU" sz="3000" kern="1200" dirty="0"/>
        </a:p>
      </dsp:txBody>
      <dsp:txXfrm>
        <a:off x="4089111" y="0"/>
        <a:ext cx="2468897" cy="1677550"/>
      </dsp:txXfrm>
    </dsp:sp>
    <dsp:sp modelId="{60BF260C-1C62-4D49-822C-EAFA3CF17446}">
      <dsp:nvSpPr>
        <dsp:cNvPr id="0" name=""/>
        <dsp:cNvSpPr/>
      </dsp:nvSpPr>
      <dsp:spPr>
        <a:xfrm>
          <a:off x="4474876" y="2196791"/>
          <a:ext cx="2314591" cy="1597666"/>
        </a:xfrm>
        <a:prstGeom prst="upArrow">
          <a:avLst/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B07D1-4A86-4196-B8EF-BB8BD891979E}">
      <dsp:nvSpPr>
        <dsp:cNvPr id="0" name=""/>
        <dsp:cNvSpPr/>
      </dsp:nvSpPr>
      <dsp:spPr>
        <a:xfrm>
          <a:off x="1157295" y="2316616"/>
          <a:ext cx="2468897" cy="1677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Традиции</a:t>
          </a:r>
          <a:endParaRPr lang="ru-RU" sz="3000" kern="1200" dirty="0"/>
        </a:p>
      </dsp:txBody>
      <dsp:txXfrm>
        <a:off x="1157295" y="2316616"/>
        <a:ext cx="2468897" cy="16775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EE2ADA-BBBB-48C9-B41F-6FD0D3606C41}">
      <dsp:nvSpPr>
        <dsp:cNvPr id="0" name=""/>
        <dsp:cNvSpPr/>
      </dsp:nvSpPr>
      <dsp:spPr>
        <a:xfrm>
          <a:off x="7660" y="246048"/>
          <a:ext cx="2289504" cy="19570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solidFill>
                <a:schemeClr val="bg1"/>
              </a:solidFill>
            </a:rPr>
            <a:t>1 этап  Зарождение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7660" y="246048"/>
        <a:ext cx="2289504" cy="1957072"/>
      </dsp:txXfrm>
    </dsp:sp>
    <dsp:sp modelId="{8987530B-5CEE-43F6-B4BD-E870725FE1F5}">
      <dsp:nvSpPr>
        <dsp:cNvPr id="0" name=""/>
        <dsp:cNvSpPr/>
      </dsp:nvSpPr>
      <dsp:spPr>
        <a:xfrm>
          <a:off x="2498640" y="940686"/>
          <a:ext cx="485374" cy="56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bg1"/>
            </a:solidFill>
          </a:endParaRPr>
        </a:p>
      </dsp:txBody>
      <dsp:txXfrm>
        <a:off x="2498640" y="940686"/>
        <a:ext cx="485374" cy="567797"/>
      </dsp:txXfrm>
    </dsp:sp>
    <dsp:sp modelId="{5D338A57-F9F1-4061-9F26-7F0C25A98237}">
      <dsp:nvSpPr>
        <dsp:cNvPr id="0" name=""/>
        <dsp:cNvSpPr/>
      </dsp:nvSpPr>
      <dsp:spPr>
        <a:xfrm>
          <a:off x="3212965" y="246048"/>
          <a:ext cx="2289504" cy="19570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2 этап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</a:rPr>
            <a:t>Замирание в развитии, спад, период адаптации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212965" y="246048"/>
        <a:ext cx="2289504" cy="1957072"/>
      </dsp:txXfrm>
    </dsp:sp>
    <dsp:sp modelId="{EE6C5910-AC18-458C-B229-61F1C1F90D88}">
      <dsp:nvSpPr>
        <dsp:cNvPr id="0" name=""/>
        <dsp:cNvSpPr/>
      </dsp:nvSpPr>
      <dsp:spPr>
        <a:xfrm>
          <a:off x="5703946" y="940686"/>
          <a:ext cx="485374" cy="56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bg1"/>
            </a:solidFill>
          </a:endParaRPr>
        </a:p>
      </dsp:txBody>
      <dsp:txXfrm>
        <a:off x="5703946" y="940686"/>
        <a:ext cx="485374" cy="567797"/>
      </dsp:txXfrm>
    </dsp:sp>
    <dsp:sp modelId="{030CADF8-6DB4-4CD1-8422-F3C648AD3523}">
      <dsp:nvSpPr>
        <dsp:cNvPr id="0" name=""/>
        <dsp:cNvSpPr/>
      </dsp:nvSpPr>
      <dsp:spPr>
        <a:xfrm>
          <a:off x="6418271" y="246048"/>
          <a:ext cx="2289504" cy="19570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3 этап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</a:rPr>
            <a:t>Развитие </a:t>
          </a:r>
          <a:r>
            <a:rPr lang="ru-RU" sz="1600" i="1" kern="1200" dirty="0" smtClean="0">
              <a:solidFill>
                <a:schemeClr val="bg1"/>
              </a:solidFill>
            </a:rPr>
            <a:t>- встреча с проблемами, противоречиями, (источники развития)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6418271" y="246048"/>
        <a:ext cx="2289504" cy="1957072"/>
      </dsp:txXfrm>
    </dsp:sp>
    <dsp:sp modelId="{5E323FF5-8B12-4566-98CF-D60595EBCC9D}">
      <dsp:nvSpPr>
        <dsp:cNvPr id="0" name=""/>
        <dsp:cNvSpPr/>
      </dsp:nvSpPr>
      <dsp:spPr>
        <a:xfrm rot="5400000">
          <a:off x="7320336" y="2363386"/>
          <a:ext cx="485374" cy="56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bg1"/>
            </a:solidFill>
          </a:endParaRPr>
        </a:p>
      </dsp:txBody>
      <dsp:txXfrm rot="5400000">
        <a:off x="7320336" y="2363386"/>
        <a:ext cx="485374" cy="567797"/>
      </dsp:txXfrm>
    </dsp:sp>
    <dsp:sp modelId="{5B20AB89-896F-446F-B6C6-18171A483701}">
      <dsp:nvSpPr>
        <dsp:cNvPr id="0" name=""/>
        <dsp:cNvSpPr/>
      </dsp:nvSpPr>
      <dsp:spPr>
        <a:xfrm>
          <a:off x="6418271" y="3118922"/>
          <a:ext cx="2289504" cy="18817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4 этап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</a:rPr>
            <a:t>Наивысшая точка развития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6418271" y="3118922"/>
        <a:ext cx="2289504" cy="1881738"/>
      </dsp:txXfrm>
    </dsp:sp>
    <dsp:sp modelId="{3BAEDDB9-585A-4391-8907-4CC8F0A071BA}">
      <dsp:nvSpPr>
        <dsp:cNvPr id="0" name=""/>
        <dsp:cNvSpPr/>
      </dsp:nvSpPr>
      <dsp:spPr>
        <a:xfrm rot="10800000">
          <a:off x="5731420" y="3775893"/>
          <a:ext cx="485374" cy="5677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>
            <a:solidFill>
              <a:schemeClr val="bg1"/>
            </a:solidFill>
          </a:endParaRPr>
        </a:p>
      </dsp:txBody>
      <dsp:txXfrm rot="10800000">
        <a:off x="5731420" y="3775893"/>
        <a:ext cx="485374" cy="567797"/>
      </dsp:txXfrm>
    </dsp:sp>
    <dsp:sp modelId="{7EC72D02-A00F-453A-AF69-B8C0719120B2}">
      <dsp:nvSpPr>
        <dsp:cNvPr id="0" name=""/>
        <dsp:cNvSpPr/>
      </dsp:nvSpPr>
      <dsp:spPr>
        <a:xfrm>
          <a:off x="3212965" y="3118922"/>
          <a:ext cx="2289504" cy="188173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5 этап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chemeClr val="bg1"/>
              </a:solidFill>
            </a:rPr>
            <a:t>Система начинает отмирать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3212965" y="3118922"/>
        <a:ext cx="2289504" cy="188173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0AD70A-2755-459B-A971-759BC846E693}">
      <dsp:nvSpPr>
        <dsp:cNvPr id="0" name=""/>
        <dsp:cNvSpPr/>
      </dsp:nvSpPr>
      <dsp:spPr>
        <a:xfrm>
          <a:off x="0" y="0"/>
          <a:ext cx="8715436" cy="250747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542E6-7745-4040-A99E-A6A0C95234D5}">
      <dsp:nvSpPr>
        <dsp:cNvPr id="0" name=""/>
        <dsp:cNvSpPr/>
      </dsp:nvSpPr>
      <dsp:spPr>
        <a:xfrm>
          <a:off x="219134" y="357186"/>
          <a:ext cx="1280990" cy="18388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C92856-0CC9-4FBA-AA4F-7874E2222F4A}">
      <dsp:nvSpPr>
        <dsp:cNvPr id="0" name=""/>
        <dsp:cNvSpPr/>
      </dsp:nvSpPr>
      <dsp:spPr>
        <a:xfrm rot="10800000">
          <a:off x="157185" y="2500333"/>
          <a:ext cx="1478228" cy="3064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Убеждение</a:t>
          </a: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обращается к разуму и здравому смыслу людей, приводит логически обоснованные факты, тезисы и аргументы</a:t>
          </a:r>
          <a:endParaRPr lang="ru-RU" sz="1200" b="1" kern="1200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 rot="10800000">
        <a:off x="157185" y="2500333"/>
        <a:ext cx="1478228" cy="3064690"/>
      </dsp:txXfrm>
    </dsp:sp>
    <dsp:sp modelId="{56A06244-59D4-41EE-B066-10E0620A25E4}">
      <dsp:nvSpPr>
        <dsp:cNvPr id="0" name=""/>
        <dsp:cNvSpPr/>
      </dsp:nvSpPr>
      <dsp:spPr>
        <a:xfrm>
          <a:off x="1860544" y="650081"/>
          <a:ext cx="1381066" cy="12073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3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11DCAE-720C-49D6-A764-9D7D961B7662}">
      <dsp:nvSpPr>
        <dsp:cNvPr id="0" name=""/>
        <dsp:cNvSpPr/>
      </dsp:nvSpPr>
      <dsp:spPr>
        <a:xfrm rot="10800000">
          <a:off x="1882240" y="2507473"/>
          <a:ext cx="1337673" cy="3064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Внушение</a:t>
          </a: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обращается к эмоциям и чувствам людей</a:t>
          </a:r>
          <a:endParaRPr lang="ru-RU" sz="1200" b="1" kern="1200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 rot="10800000">
        <a:off x="1882240" y="2507473"/>
        <a:ext cx="1337673" cy="3064690"/>
      </dsp:txXfrm>
    </dsp:sp>
    <dsp:sp modelId="{3F1CE317-9A8D-459B-8D8D-49C8108FABD1}">
      <dsp:nvSpPr>
        <dsp:cNvPr id="0" name=""/>
        <dsp:cNvSpPr/>
      </dsp:nvSpPr>
      <dsp:spPr>
        <a:xfrm>
          <a:off x="3420536" y="650081"/>
          <a:ext cx="1468759" cy="12073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4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08B52E-7E85-4C76-93C4-098BBEA80F80}">
      <dsp:nvSpPr>
        <dsp:cNvPr id="0" name=""/>
        <dsp:cNvSpPr/>
      </dsp:nvSpPr>
      <dsp:spPr>
        <a:xfrm rot="10800000">
          <a:off x="3361018" y="2507473"/>
          <a:ext cx="1587796" cy="3064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Подражание</a:t>
          </a: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руководитель – образец для подражания; он демонстрирует стиль работы, умение держаться, вести разговор, отношение к работе, манеру поведения</a:t>
          </a:r>
          <a:endParaRPr lang="ru-RU" sz="1200" b="1" kern="1200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 rot="10800000">
        <a:off x="3361018" y="2507473"/>
        <a:ext cx="1587796" cy="3064690"/>
      </dsp:txXfrm>
    </dsp:sp>
    <dsp:sp modelId="{460FBA2E-6673-40D7-B314-0AD0C5F96847}">
      <dsp:nvSpPr>
        <dsp:cNvPr id="0" name=""/>
        <dsp:cNvSpPr/>
      </dsp:nvSpPr>
      <dsp:spPr>
        <a:xfrm>
          <a:off x="5179951" y="642947"/>
          <a:ext cx="1480461" cy="12215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5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7B3657-FBC0-472D-BE2A-39FC3C0F4BAB}">
      <dsp:nvSpPr>
        <dsp:cNvPr id="0" name=""/>
        <dsp:cNvSpPr/>
      </dsp:nvSpPr>
      <dsp:spPr>
        <a:xfrm rot="10800000">
          <a:off x="5150744" y="2500333"/>
          <a:ext cx="1703920" cy="3064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Заражение</a:t>
          </a: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эмоциональное состояние руководителя передается подчиненным на психофизиологическом  уровне  контакта</a:t>
          </a:r>
          <a:endParaRPr lang="ru-RU" sz="1200" b="1" kern="1200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 rot="10800000">
        <a:off x="5150744" y="2500333"/>
        <a:ext cx="1703920" cy="3064690"/>
      </dsp:txXfrm>
    </dsp:sp>
    <dsp:sp modelId="{0AAF2641-FCEF-4CB6-84D2-9C3BA4343A7A}">
      <dsp:nvSpPr>
        <dsp:cNvPr id="0" name=""/>
        <dsp:cNvSpPr/>
      </dsp:nvSpPr>
      <dsp:spPr>
        <a:xfrm>
          <a:off x="6983397" y="334329"/>
          <a:ext cx="1377281" cy="18388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6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58D46E-72C9-41D4-8ADD-70DEADBF85DB}">
      <dsp:nvSpPr>
        <dsp:cNvPr id="0" name=""/>
        <dsp:cNvSpPr/>
      </dsp:nvSpPr>
      <dsp:spPr>
        <a:xfrm rot="10800000">
          <a:off x="7024808" y="2500333"/>
          <a:ext cx="1560977" cy="30646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Стимулирование</a:t>
          </a: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cap="none" spc="0" smtClean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cap="none" spc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материальное вознаграждение и психологическое поощрение</a:t>
          </a:r>
          <a:endParaRPr lang="ru-RU" sz="1200" b="1" kern="1200" cap="none" spc="0" dirty="0">
            <a:ln w="1905"/>
            <a:solidFill>
              <a:sysClr val="windowText" lastClr="0000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 rot="10800000">
        <a:off x="7024808" y="2500333"/>
        <a:ext cx="1560977" cy="306469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C92A22-2C3C-4A1E-9344-CA648A951C73}">
      <dsp:nvSpPr>
        <dsp:cNvPr id="0" name=""/>
        <dsp:cNvSpPr/>
      </dsp:nvSpPr>
      <dsp:spPr>
        <a:xfrm>
          <a:off x="0" y="0"/>
          <a:ext cx="8229600" cy="144452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Сочетание контроля с само- и взаимоконтролем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790372" y="0"/>
        <a:ext cx="6439227" cy="1444526"/>
      </dsp:txXfrm>
    </dsp:sp>
    <dsp:sp modelId="{D1FAEA4D-5331-4371-A524-9B1465D5FC70}">
      <dsp:nvSpPr>
        <dsp:cNvPr id="0" name=""/>
        <dsp:cNvSpPr/>
      </dsp:nvSpPr>
      <dsp:spPr>
        <a:xfrm>
          <a:off x="144452" y="144452"/>
          <a:ext cx="1645920" cy="11556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2129C-E04C-4979-92EA-81D66EFDA29B}">
      <dsp:nvSpPr>
        <dsp:cNvPr id="0" name=""/>
        <dsp:cNvSpPr/>
      </dsp:nvSpPr>
      <dsp:spPr>
        <a:xfrm>
          <a:off x="0" y="1588978"/>
          <a:ext cx="8229600" cy="1444526"/>
        </a:xfrm>
        <a:prstGeom prst="roundRect">
          <a:avLst>
            <a:gd name="adj" fmla="val 10000"/>
          </a:avLst>
        </a:prstGeom>
        <a:solidFill>
          <a:schemeClr val="accent3">
            <a:hueOff val="5865114"/>
            <a:satOff val="-13363"/>
            <a:lumOff val="53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</a:rPr>
            <a:t>Предоставление свободного пространства для инициативы работника, его самовыражения 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1790372" y="1588978"/>
        <a:ext cx="6439227" cy="1444526"/>
      </dsp:txXfrm>
    </dsp:sp>
    <dsp:sp modelId="{FA5F2542-1E15-41BB-9F3A-B1BB1342957A}">
      <dsp:nvSpPr>
        <dsp:cNvPr id="0" name=""/>
        <dsp:cNvSpPr/>
      </dsp:nvSpPr>
      <dsp:spPr>
        <a:xfrm>
          <a:off x="144452" y="1733431"/>
          <a:ext cx="1645920" cy="11556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5D941-B82F-4F9D-84F7-193994B3BEC6}">
      <dsp:nvSpPr>
        <dsp:cNvPr id="0" name=""/>
        <dsp:cNvSpPr/>
      </dsp:nvSpPr>
      <dsp:spPr>
        <a:xfrm>
          <a:off x="0" y="3177957"/>
          <a:ext cx="8229600" cy="1444526"/>
        </a:xfrm>
        <a:prstGeom prst="roundRect">
          <a:avLst>
            <a:gd name="adj" fmla="val 10000"/>
          </a:avLst>
        </a:prstGeom>
        <a:solidFill>
          <a:schemeClr val="accent3">
            <a:hueOff val="11730227"/>
            <a:satOff val="-26725"/>
            <a:lumOff val="107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Помощь в реализации любой идеи</a:t>
          </a:r>
          <a:endParaRPr lang="ru-RU" sz="2900" kern="1200" dirty="0"/>
        </a:p>
      </dsp:txBody>
      <dsp:txXfrm>
        <a:off x="1790372" y="3177957"/>
        <a:ext cx="6439227" cy="1444526"/>
      </dsp:txXfrm>
    </dsp:sp>
    <dsp:sp modelId="{3AFD0BD8-D2BA-4F09-A594-CBEBDB190241}">
      <dsp:nvSpPr>
        <dsp:cNvPr id="0" name=""/>
        <dsp:cNvSpPr/>
      </dsp:nvSpPr>
      <dsp:spPr>
        <a:xfrm>
          <a:off x="144452" y="3322410"/>
          <a:ext cx="1645920" cy="11556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523FB-27EA-45FA-B07A-2064B18024A5}">
      <dsp:nvSpPr>
        <dsp:cNvPr id="0" name=""/>
        <dsp:cNvSpPr/>
      </dsp:nvSpPr>
      <dsp:spPr>
        <a:xfrm>
          <a:off x="0" y="4766936"/>
          <a:ext cx="8229600" cy="1444526"/>
        </a:xfrm>
        <a:prstGeom prst="roundRect">
          <a:avLst>
            <a:gd name="adj" fmla="val 10000"/>
          </a:avLst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smtClean="0">
              <a:solidFill>
                <a:schemeClr val="tx1"/>
              </a:solidFill>
            </a:rPr>
            <a:t>Порционное введение инноваций. </a:t>
          </a:r>
          <a:endParaRPr lang="ru-RU" sz="2900" kern="1200" dirty="0" smtClean="0">
            <a:solidFill>
              <a:schemeClr val="tx1"/>
            </a:solidFill>
          </a:endParaRPr>
        </a:p>
      </dsp:txBody>
      <dsp:txXfrm>
        <a:off x="1790372" y="4766936"/>
        <a:ext cx="6439227" cy="1444526"/>
      </dsp:txXfrm>
    </dsp:sp>
    <dsp:sp modelId="{5B4F34F9-36A5-49E6-BB80-351E4F40DF72}">
      <dsp:nvSpPr>
        <dsp:cNvPr id="0" name=""/>
        <dsp:cNvSpPr/>
      </dsp:nvSpPr>
      <dsp:spPr>
        <a:xfrm>
          <a:off x="185715" y="4857780"/>
          <a:ext cx="1645920" cy="11556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Опыт создания творческого коллектива в ДОУ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Социально-психологические аспекты управленческой деятельности руководителей детского сада «Сказка»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720" y="5715016"/>
            <a:ext cx="59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Материал подготовлен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рамках обмена опытом к августовской педагогической конференции 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Заведующая ТМБ ДОУ «Сказка»  Зенкина М.А.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214291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09.09.10г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86050" y="3071810"/>
            <a:ext cx="3643338" cy="64294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0" anchor="ctr" anchorCtr="0">
            <a:normAutofit/>
          </a:bodyPr>
          <a:lstStyle/>
          <a:p>
            <a:pPr algn="ctr"/>
            <a:r>
              <a:rPr lang="ru-RU" sz="2800" dirty="0" smtClean="0"/>
              <a:t>Поддержка традиций</a:t>
            </a:r>
            <a:endParaRPr lang="ru-RU" sz="2800" dirty="0"/>
          </a:p>
        </p:txBody>
      </p:sp>
      <p:pic>
        <p:nvPicPr>
          <p:cNvPr id="2050" name="Picture 2" descr="J:\Фото\DSC09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285728"/>
            <a:ext cx="352427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J:\Фото\DSC03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01666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J:\Фото\DSC029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3893348"/>
            <a:ext cx="361952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J:\Корпоратив День воспитателя\DSC06244.JPG"/>
          <p:cNvPicPr>
            <a:picLocks noChangeAspect="1" noChangeArrowheads="1"/>
          </p:cNvPicPr>
          <p:nvPr/>
        </p:nvPicPr>
        <p:blipFill>
          <a:blip r:embed="rId6" cstate="print"/>
          <a:srcRect l="7547"/>
          <a:stretch>
            <a:fillRect/>
          </a:stretch>
        </p:blipFill>
        <p:spPr bwMode="auto">
          <a:xfrm>
            <a:off x="5268225" y="285728"/>
            <a:ext cx="366149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400" y="928670"/>
            <a:ext cx="7851648" cy="227173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Будьте энергичны и уверены в своих действиях и решениях. 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Никогда не унывайте!</a:t>
            </a:r>
            <a:br>
              <a:rPr lang="ru-RU" sz="5400" dirty="0" smtClean="0"/>
            </a:br>
            <a:endParaRPr lang="ru-RU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829576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Система образования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5861"/>
          <a:ext cx="8329642" cy="503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14356"/>
            <a:ext cx="8286808" cy="9286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Сопротивление системы - закономерность при проведении инновационной политики 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1935163"/>
          <a:ext cx="7715304" cy="3994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357158" y="5929330"/>
            <a:ext cx="8429684" cy="6429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Закон сохранения стабильного положения (гомеостаз)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714356"/>
            <a:ext cx="7772400" cy="648076"/>
          </a:xfrm>
        </p:spPr>
        <p:txBody>
          <a:bodyPr/>
          <a:lstStyle/>
          <a:p>
            <a:pPr algn="ctr"/>
            <a:r>
              <a:rPr lang="ru-RU" sz="3200" dirty="0" smtClean="0"/>
              <a:t>Закон </a:t>
            </a:r>
            <a:r>
              <a:rPr lang="en-US" sz="3200" dirty="0" smtClean="0"/>
              <a:t>S</a:t>
            </a:r>
            <a:r>
              <a:rPr lang="ru-RU" sz="3200" dirty="0" smtClean="0"/>
              <a:t>-образного развития системы</a:t>
            </a:r>
            <a:endParaRPr lang="ru-RU" sz="32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214282" y="1428736"/>
          <a:ext cx="8715436" cy="524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70410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Методы управления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214282" y="1071546"/>
          <a:ext cx="8715436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85720" y="2357430"/>
            <a:ext cx="3000396" cy="435771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 Информационные стенды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Средства массовой коммуникации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Открытые показы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Рассказ о достижениях педагогов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627873">
            <a:off x="3400451" y="3679176"/>
            <a:ext cx="5346929" cy="2535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357166"/>
            <a:ext cx="2643206" cy="197382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Формы презентации достижений педагогов</a:t>
            </a:r>
            <a:endParaRPr lang="ru-RU" sz="2800" dirty="0"/>
          </a:p>
        </p:txBody>
      </p:sp>
      <p:pic>
        <p:nvPicPr>
          <p:cNvPr id="2050" name="Picture 2" descr="F:\Пуненко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5942" r="5942"/>
          <a:stretch>
            <a:fillRect/>
          </a:stretch>
        </p:blipFill>
        <p:spPr bwMode="auto">
          <a:xfrm rot="420000">
            <a:off x="3313172" y="443917"/>
            <a:ext cx="2738677" cy="2331943"/>
          </a:xfrm>
          <a:prstGeom prst="rect">
            <a:avLst/>
          </a:prstGeom>
          <a:noFill/>
        </p:spPr>
      </p:pic>
      <p:pic>
        <p:nvPicPr>
          <p:cNvPr id="2051" name="Picture 3" descr="F:\Фото\IMG_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3718">
            <a:off x="3889205" y="3830775"/>
            <a:ext cx="4467940" cy="2272087"/>
          </a:xfrm>
          <a:prstGeom prst="rect">
            <a:avLst/>
          </a:prstGeom>
          <a:noFill/>
        </p:spPr>
      </p:pic>
      <p:pic>
        <p:nvPicPr>
          <p:cNvPr id="2052" name="Picture 4" descr="F:\Пелеш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7804">
            <a:off x="6015164" y="1670447"/>
            <a:ext cx="2815963" cy="2111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357166"/>
            <a:ext cx="4214842" cy="135732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ysClr val="windowText" lastClr="000000"/>
                </a:solidFill>
              </a:rPr>
              <a:t>Повышение ответственности и самостоятельности, как вид поощрения</a:t>
            </a:r>
            <a:endParaRPr lang="ru-RU" sz="2400" b="1" i="1" dirty="0">
              <a:solidFill>
                <a:sysClr val="windowText" lastClr="0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0034" y="5500702"/>
            <a:ext cx="4040188" cy="659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/>
              <a:t>Обсуждение новых проектов</a:t>
            </a:r>
            <a:endParaRPr lang="ru-RU" sz="2000" dirty="0"/>
          </a:p>
        </p:txBody>
      </p:sp>
      <p:pic>
        <p:nvPicPr>
          <p:cNvPr id="1026" name="Picture 2" descr="J:\Фото\DSC0079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85728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Фото\DSC008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78"/>
            <a:ext cx="400052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Елена Анатольевна\СКАЗКА\ФОТО\ТГ\Дизайн ДОУ\Заседание ТГ 12.2008\DSC02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428999"/>
            <a:ext cx="4141777" cy="310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4143372" y="357166"/>
            <a:ext cx="4786346" cy="278608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</a:rPr>
              <a:t>Система психологического сопровождения инновационных преобразований: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u="sng" dirty="0" smtClean="0">
                <a:solidFill>
                  <a:schemeClr val="tx1"/>
                </a:solidFill>
              </a:rPr>
              <a:t>Изучение психолого-педагогического портрета образовательного пространства: </a:t>
            </a:r>
            <a:r>
              <a:rPr lang="ru-RU" sz="1600" b="1" i="1" dirty="0" smtClean="0">
                <a:solidFill>
                  <a:schemeClr val="tx1"/>
                </a:solidFill>
              </a:rPr>
              <a:t>потенциальные возможности педагогов, степень психологической готовности к инновациям, выявление препятствующих и стимулирующих факторов.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u="sng" dirty="0" smtClean="0">
                <a:solidFill>
                  <a:schemeClr val="tx1"/>
                </a:solidFill>
              </a:rPr>
              <a:t>Программа</a:t>
            </a:r>
            <a:r>
              <a:rPr lang="ru-RU" sz="1600" b="1" dirty="0" smtClean="0">
                <a:solidFill>
                  <a:schemeClr val="tx1"/>
                </a:solidFill>
              </a:rPr>
              <a:t> проведения </a:t>
            </a:r>
            <a:r>
              <a:rPr lang="ru-RU" sz="1600" b="1" u="sng" dirty="0" smtClean="0">
                <a:solidFill>
                  <a:schemeClr val="tx1"/>
                </a:solidFill>
              </a:rPr>
              <a:t>тренингов и деловых игр</a:t>
            </a:r>
            <a:endParaRPr lang="ru-RU" sz="1600" b="1" u="sng" dirty="0">
              <a:solidFill>
                <a:schemeClr val="tx1"/>
              </a:solidFill>
            </a:endParaRPr>
          </a:p>
        </p:txBody>
      </p:sp>
      <p:pic>
        <p:nvPicPr>
          <p:cNvPr id="10" name="Picture 4" descr="F:\Психолог\Тренинг Ошева 11.02.10\DSC08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714620"/>
            <a:ext cx="266701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J:\Психолог\Январь\DSC03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2990856" cy="2243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3" descr="J:\Психолог\Тренинг. Ошева. Ноябрь\DSC07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4857760"/>
            <a:ext cx="1898209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J:\Психолог\Тренинг. Февраль\DSC03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285860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Психолог\Тренинг ноябрь 2008\DSC019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500438"/>
            <a:ext cx="323852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285728"/>
            <a:ext cx="4071966" cy="71438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 smtClean="0"/>
              <a:t>Забота о положительном психологическом климате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357166"/>
          <a:ext cx="8229600" cy="6215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</TotalTime>
  <Words>279</Words>
  <Application>Microsoft Office PowerPoint</Application>
  <PresentationFormat>Экран (4:3)</PresentationFormat>
  <Paragraphs>61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Опыт создания творческого коллектива в ДОУ</vt:lpstr>
      <vt:lpstr>Система образования</vt:lpstr>
      <vt:lpstr>Сопротивление системы - закономерность при проведении инновационной политики </vt:lpstr>
      <vt:lpstr>Закон S-образного развития системы</vt:lpstr>
      <vt:lpstr>Методы управления</vt:lpstr>
      <vt:lpstr>Формы презентации достижений педагогов</vt:lpstr>
      <vt:lpstr>Повышение ответственности и самостоятельности, как вид поощрения</vt:lpstr>
      <vt:lpstr>Забота о положительном психологическом климате</vt:lpstr>
      <vt:lpstr>Слайд 9</vt:lpstr>
      <vt:lpstr>Поддержка традиций</vt:lpstr>
      <vt:lpstr>Будьте энергичны и уверены в своих действиях и решениях.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создания творческого коллектива в ДОУ</dc:title>
  <cp:lastModifiedBy>user</cp:lastModifiedBy>
  <cp:revision>43</cp:revision>
  <dcterms:modified xsi:type="dcterms:W3CDTF">2011-01-18T08:34:20Z</dcterms:modified>
</cp:coreProperties>
</file>