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64" r:id="rId4"/>
    <p:sldId id="262" r:id="rId5"/>
    <p:sldId id="261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FD1D0-AFCD-43BC-BD2C-E9C184ECAE9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FE65E-6EF6-4467-8015-CFD538CE5E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D66B11-3468-4FDA-AB90-A235F494D715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F961C3-4EB6-4679-B45F-7C8F712E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Вопросы для проверки знаний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полюса магнита изображены на картинке?</a:t>
            </a:r>
            <a:endParaRPr lang="ru-RU" dirty="0"/>
          </a:p>
        </p:txBody>
      </p:sp>
      <p:pic>
        <p:nvPicPr>
          <p:cNvPr id="4" name="Содержимое 3" descr="Рисунок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44291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7215238" cy="59556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</a:t>
            </a:r>
          </a:p>
          <a:p>
            <a:pPr>
              <a:buNone/>
            </a:pP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       Поясните рисунок</a:t>
            </a:r>
            <a:endParaRPr lang="ru-RU" sz="3200" dirty="0" smtClean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/>
          <a:srcRect l="3871" t="23128" r="51196" b="43469"/>
          <a:stretch>
            <a:fillRect/>
          </a:stretch>
        </p:blipFill>
        <p:spPr bwMode="auto">
          <a:xfrm>
            <a:off x="857224" y="2643182"/>
            <a:ext cx="6551612" cy="281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43042" y="1071546"/>
            <a:ext cx="5602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Каковы свойства </a:t>
            </a:r>
            <a:r>
              <a:rPr lang="ru-RU" smtClean="0"/>
              <a:t>магнитных линий?</a:t>
            </a:r>
            <a:endParaRPr lang="ru-RU"/>
          </a:p>
        </p:txBody>
      </p:sp>
      <p:pic>
        <p:nvPicPr>
          <p:cNvPr id="4" name="Picture 24" descr="{05553671-C36B-4E37-B2E6-5CF4F67E1137}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321" b="4126"/>
          <a:stretch>
            <a:fillRect/>
          </a:stretch>
        </p:blipFill>
        <p:spPr bwMode="auto">
          <a:xfrm>
            <a:off x="928662" y="1810473"/>
            <a:ext cx="6715172" cy="448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Объясните поведение стрелок</a:t>
            </a:r>
            <a:endParaRPr lang="ru-RU" dirty="0"/>
          </a:p>
        </p:txBody>
      </p:sp>
      <p:pic>
        <p:nvPicPr>
          <p:cNvPr id="4" name="Picture 7" descr="{5C9FA8E9-B043-4FA4-B20C-7AA5897F9C3A}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25"/>
            <a:ext cx="5000660" cy="52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Школяр твердил как истину едину </a:t>
            </a:r>
          </a:p>
          <a:p>
            <a:pPr>
              <a:buNone/>
            </a:pPr>
            <a:r>
              <a:rPr lang="ru-RU" dirty="0" smtClean="0"/>
              <a:t>«Магнит не действует на медную пластину»</a:t>
            </a:r>
          </a:p>
          <a:p>
            <a:pPr>
              <a:buNone/>
            </a:pPr>
            <a:r>
              <a:rPr lang="ru-RU" dirty="0" smtClean="0"/>
              <a:t>Он говорил так в шутку иль всерьёз?</a:t>
            </a:r>
          </a:p>
          <a:p>
            <a:pPr>
              <a:buNone/>
            </a:pPr>
            <a:r>
              <a:rPr lang="ru-RU" dirty="0" smtClean="0"/>
              <a:t>Кто может мне ответить на вопрос</a:t>
            </a:r>
          </a:p>
          <a:p>
            <a:pPr>
              <a:buNone/>
            </a:pPr>
            <a:r>
              <a:rPr lang="ru-RU" dirty="0" smtClean="0"/>
              <a:t>И объяснить ученику тому,</a:t>
            </a:r>
          </a:p>
          <a:p>
            <a:pPr>
              <a:buNone/>
            </a:pPr>
            <a:r>
              <a:rPr lang="ru-RU" dirty="0" smtClean="0"/>
              <a:t>Он всё же прав иль нет и почему?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   В книге «15 летний капитан» Жуля Верна есть такие строки :  «… По палубе скользнула  какая – то тень . Это был Негоро. Подкравшись к компасу, судовой кок подложил под  нактоуз ( деревянный шкаф , на верхнем основании которого установлен компас) какой – то тяжёлый предмет, который он держал в руке. Несколько секунд он смотрел …, а затем бесшумно исчез</a:t>
            </a:r>
          </a:p>
          <a:p>
            <a:pPr>
              <a:buNone/>
            </a:pPr>
            <a:r>
              <a:rPr lang="ru-RU" sz="2000" dirty="0" smtClean="0"/>
              <a:t>      Если бы Дик Сэнд , сменивший поутру  Тома, заметил предмет, положенный Негоро под нактоуз, он поспешил бы убрать его  Это был железный брусок.»</a:t>
            </a:r>
          </a:p>
          <a:p>
            <a:pPr>
              <a:buNone/>
            </a:pPr>
            <a:r>
              <a:rPr lang="ru-RU" sz="2000" dirty="0" smtClean="0"/>
              <a:t>       Кто читал роман, тот помнит, что корабль попал вместо Америки в Африку.</a:t>
            </a:r>
          </a:p>
          <a:p>
            <a:pPr>
              <a:buNone/>
            </a:pPr>
            <a:r>
              <a:rPr lang="ru-RU" sz="2000" dirty="0" smtClean="0"/>
              <a:t>       Как вы думаете: могло ли случиться такое под влиянием железного бруска или это фантазия автора ?  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Размагнитить  небольшой магнит – дело нехитрое. А вот как размагнитить  боевой корабль? Эту задачу решали во время второй мировой войны, защищая от магнитных мин.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Какие есть у вас предложения?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230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Вопросы для проверки знаний</vt:lpstr>
      <vt:lpstr>Какие полюса магнита изображены на картинке?</vt:lpstr>
      <vt:lpstr>Слайд 3</vt:lpstr>
      <vt:lpstr>Каковы свойства магнитных линий?</vt:lpstr>
      <vt:lpstr>Объясните поведение стрелок</vt:lpstr>
      <vt:lpstr>Слайд 6</vt:lpstr>
      <vt:lpstr>Слайд 7</vt:lpstr>
      <vt:lpstr>Слайд 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проверки знаний</dc:title>
  <dc:creator>Державина</dc:creator>
  <cp:lastModifiedBy>Главный</cp:lastModifiedBy>
  <cp:revision>16</cp:revision>
  <dcterms:created xsi:type="dcterms:W3CDTF">2011-01-12T10:51:19Z</dcterms:created>
  <dcterms:modified xsi:type="dcterms:W3CDTF">2011-01-15T05:22:21Z</dcterms:modified>
</cp:coreProperties>
</file>