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8B5EFF-3DCD-4971-8A8C-2C0840B6C1DA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82199B-10AA-4848-90CF-53AC7AEF68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86;&#1082;&#1080;\&#1079;&#1077;&#1084;&#1085;&#1086;&#1074;&#1086;&#1076;&#1085;&#1099;&#1077;\&#1044;&#1099;&#1093;&#1072;&#1085;&#1080;&#1077;%20&#1079;&#1077;&#1084;&#1085;&#1086;&#1074;&#1086;&#1076;&#1085;&#1099;&#1093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86;&#1082;&#1080;\&#1079;&#1077;&#1084;&#1085;&#1086;&#1074;&#1086;&#1076;&#1085;&#1099;&#1077;\&#1056;&#1077;&#1079;&#1086;&#1085;&#1072;&#1090;&#1086;&#1088;&#1099;%20&#1089;&#1072;&#1084;&#1094;&#1086;&#1074;%20&#1083;&#1103;&#1075;&#1091;&#1096;&#1077;&#1082;%20&#1080;%20&#1080;&#1093;%20&#1075;&#1086;&#1083;&#1086;&#1089;&#1072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86;&#1082;&#1080;\&#1079;&#1077;&#1084;&#1085;&#1086;&#1074;&#1086;&#1076;&#1085;&#1099;&#1077;\&#1056;&#1072;&#1079;&#1074;&#1080;&#1090;&#1080;&#1077;%20&#1083;&#1103;&#1075;&#1091;&#1096;&#1082;&#1080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715404" cy="214311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Тип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Хордовые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Подтип  позвоночные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Класс  земноводные (амфибии) 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4 тыс.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видов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75" y="2714625"/>
            <a:ext cx="671512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24" name="Picture 3" descr="C:\Documents and Settings\Admin\Рабочий стол\земноводные\Травяная лягуш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1736725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4" descr="C:\Documents and Settings\Admin\Рабочий стол\земноводные\Жаба сера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2411413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5" descr="C:\Documents and Settings\Admin\Рабочий стол\земноводные\img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85988" cy="128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6" descr="C:\Documents and Settings\Admin\Рабочий стол\земноводные\Копия img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357430"/>
            <a:ext cx="2178050" cy="126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7" descr="C:\Documents and Settings\Admin\Рабочий стол\земноводные\img0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357430"/>
            <a:ext cx="2713038" cy="135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8" descr="C:\Documents and Settings\Admin\Рабочий стол\земноводные\img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800600"/>
            <a:ext cx="2779713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3929066"/>
            <a:ext cx="25241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Травяная лягушка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3929066"/>
            <a:ext cx="28194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Кольчатая червяга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3929066"/>
            <a:ext cx="21431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Аксолотль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6324600"/>
            <a:ext cx="242887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Обыкновенная жаба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0400" y="6324600"/>
            <a:ext cx="25717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Малоазиатский тритон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200" y="6324600"/>
            <a:ext cx="254317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Пятнистая саламандра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85875" y="2714625"/>
            <a:ext cx="671512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2291" name="Picture 4" descr="C:\Documents and Settings\Admin\Рабочий стол\img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9628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14282" y="0"/>
            <a:ext cx="8929718" cy="128586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n-lt"/>
              </a:rPr>
              <a:t>Происхождение земноводных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5500702"/>
            <a:ext cx="192881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Латимерия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1214422"/>
            <a:ext cx="192881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Стегоцефал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Приспособление амфибий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жизни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3714776" cy="64294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В наземно-воздушной среде</a:t>
            </a:r>
            <a:endParaRPr lang="ru-RU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86414" y="1357298"/>
            <a:ext cx="3357586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 водной среде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75" y="2714625"/>
            <a:ext cx="671512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00313" y="2143125"/>
            <a:ext cx="4786312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мигательного века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071688" y="2571750"/>
            <a:ext cx="5429250" cy="5000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барабанной перепонки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857500" y="4786313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конечностей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71688" y="5643563"/>
            <a:ext cx="5643562" cy="5715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Длинные, мощные задние ноги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3188" y="5214938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Влажная, гладкая кожа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285875" y="3786188"/>
            <a:ext cx="7000875" cy="5715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 и ноздри на верхней стороне головы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785938" y="3000375"/>
            <a:ext cx="6357937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плавательной перепонки между пальцами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643063" y="6072188"/>
            <a:ext cx="6429375" cy="7858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Сочетание легочного и кожного дыхания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43000" y="4286250"/>
            <a:ext cx="7215188" cy="5000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Оплодотворение и развитие личинки в воде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0277 L 0.1717 0.0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0.00926 L 0.09653 0.0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91 -0.00069 L 0.06909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7 -0.00023 L -0.32657 -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0023 L -0.28733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85875" y="2714625"/>
            <a:ext cx="671512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5643563" cy="857250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Синквейн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736"/>
            <a:ext cx="8643938" cy="51435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Стихотворение </a:t>
            </a:r>
            <a:r>
              <a:rPr lang="ru-RU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пяти </a:t>
            </a:r>
            <a:r>
              <a:rPr lang="ru-RU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строк</a:t>
            </a:r>
            <a:endParaRPr lang="ru-RU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Название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темы одним словом (существительное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Описание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темы в двух словах (два прилагательных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Описание действия в рамках темы (три глагола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Короткое предложение из четырех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слов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Метафора передающая суть темы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85875" y="2714625"/>
            <a:ext cx="671512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28596" y="0"/>
            <a:ext cx="8215313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Синквейн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8858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1. Земноводные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2. Холоднокровные, малочисленные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3. Бегают, прыгают, плавают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4. Обитают на суше и в воде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5. Амфибии </a:t>
            </a:r>
          </a:p>
          <a:p>
            <a:pPr marL="514350" indent="-514350">
              <a:defRPr/>
            </a:pP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.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365" name="Picture 4" descr="C:\Documents and Settings\Admin\Рабочий стол\анимации\животные\пресмык\33M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643314"/>
            <a:ext cx="3286134" cy="46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Внешнее строение земноводных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915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5" descr="D:\доки\земноводные\Травяная лягуш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797425" cy="434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191000" y="25908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867400" y="2514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5800" y="2209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67400" y="2133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10000" y="29718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74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505200" y="36576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867400" y="3581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86200" y="4267200"/>
            <a:ext cx="1828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867400" y="4572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209800" y="4495800"/>
            <a:ext cx="3505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867400" y="4953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676400" y="4648200"/>
            <a:ext cx="3962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867400" y="5334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343400" y="3962400"/>
            <a:ext cx="1371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67400" y="4114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95600" y="5486400"/>
            <a:ext cx="2819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867400" y="5715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286000" y="5486400"/>
            <a:ext cx="3429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867400" y="60960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400800" y="1676400"/>
            <a:ext cx="2514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Ноздри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Барабанная перепонка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Плечо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Кисть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Предплечье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Бедро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Голень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Плавательная перепонка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305800" cy="936625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Опорно-двигательная система </a:t>
            </a:r>
          </a:p>
        </p:txBody>
      </p:sp>
      <p:pic>
        <p:nvPicPr>
          <p:cNvPr id="7172" name="Picture 3" descr="D:\доки\земноводные\Скелет лягуш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514551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1643050"/>
            <a:ext cx="3124200" cy="407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шейный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позвонок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Ребра не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развиты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Расчленен на три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конечностей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конечностей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количества костей черепа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0"/>
            <a:ext cx="8305800" cy="936625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Дыхание земноводных </a:t>
            </a:r>
          </a:p>
        </p:txBody>
      </p:sp>
      <p:pic>
        <p:nvPicPr>
          <p:cNvPr id="8196" name="Picture 6" descr="D:\доки\земноводные\Копия img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2143125" cy="126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7" descr="D:\доки\земноводные\Краснобрюхая жерлян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1970088" cy="171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8" descr="D:\доки\земноводные\Рогатая лягу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786322"/>
            <a:ext cx="1755775" cy="165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10" descr="D:\доки\земноводные\Внутреннее строение лягушки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857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1714480" y="2714620"/>
            <a:ext cx="928694" cy="7143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108447" y="4535495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29322" y="2714620"/>
            <a:ext cx="785818" cy="64294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4857760"/>
            <a:ext cx="192882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Легочное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6286520"/>
            <a:ext cx="192882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140" y="4643446"/>
            <a:ext cx="192882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Перистые жабры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ыхание земноводных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6425" cy="944562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Кровеносная система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9220" name="Picture 4" descr="D:\доки\земноводные\Схема кровеносной систем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343400" cy="472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1000108"/>
            <a:ext cx="3705220" cy="535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Трехкамерное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сердце: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Правое предсердие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венозная кровь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Левое предсердие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артериальная кровь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Желудочек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смешанная кровь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Малый круг кровообращения: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Легочная артерия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Легочная вена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Капилляры легких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круг кровообращения: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Артерия 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Капилляры органов тела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Вена 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Артерия несущая кровь к голове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Капилляры головы</a:t>
            </a:r>
          </a:p>
          <a:p>
            <a:pPr marL="342900" indent="-342900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762000" y="33528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4800" y="3276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981200" y="2362200"/>
            <a:ext cx="1143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24200" y="1905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505200" y="3352800"/>
            <a:ext cx="1143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57600" y="2133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362200" y="2667000"/>
            <a:ext cx="1219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720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371600" y="4267200"/>
            <a:ext cx="838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66800" y="5105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971800" y="2438400"/>
            <a:ext cx="762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743200" y="1676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1790700" y="22479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362200" y="1524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152400" y="3886200"/>
            <a:ext cx="2362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57200" y="2514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>
            <a:endCxn id="33" idx="3"/>
          </p:cNvCxnSpPr>
          <p:nvPr/>
        </p:nvCxnSpPr>
        <p:spPr>
          <a:xfrm rot="10800000" flipV="1">
            <a:off x="685800" y="22098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609600" y="1600200"/>
            <a:ext cx="609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04800" y="1447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Нервная система </a:t>
            </a:r>
          </a:p>
        </p:txBody>
      </p:sp>
      <p:pic>
        <p:nvPicPr>
          <p:cNvPr id="10243" name="Picture 2" descr="D:\доки\земноводные\Нервная система лягуш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32004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3" descr="D:\доки\земноводные\Головной отдел центральной нервной системы лягушк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600200"/>
            <a:ext cx="144780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1928802"/>
            <a:ext cx="2857520" cy="2619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400" dirty="0" smtClean="0">
                <a:solidFill>
                  <a:srgbClr val="002060"/>
                </a:solidFill>
              </a:rPr>
              <a:t>Головной отдел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Передний мозг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Мозжечок</a:t>
            </a:r>
          </a:p>
          <a:p>
            <a:pPr marL="342900" indent="-342900" algn="ctr"/>
            <a:r>
              <a:rPr lang="ru-RU" sz="2400" dirty="0" smtClean="0">
                <a:solidFill>
                  <a:srgbClr val="002060"/>
                </a:solidFill>
              </a:rPr>
              <a:t>Спинной отдел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езонаторы самцов лягушек и их голос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звитие лягуш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30</TotalTime>
  <Words>261</Words>
  <Application>Microsoft Office PowerPoint</Application>
  <PresentationFormat>Экран (4:3)</PresentationFormat>
  <Paragraphs>107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Тема6</vt:lpstr>
      <vt:lpstr> Тип  Хордовые Подтип  позвоночные Класс  земноводные (амфибии)   4 тыс. видов  </vt:lpstr>
      <vt:lpstr>Внешнее строение земноводных</vt:lpstr>
      <vt:lpstr>Опорно-двигательная система </vt:lpstr>
      <vt:lpstr>Дыхание земноводных </vt:lpstr>
      <vt:lpstr>Слайд 5</vt:lpstr>
      <vt:lpstr>Кровеносная система</vt:lpstr>
      <vt:lpstr>Нервная система </vt:lpstr>
      <vt:lpstr>Слайд 8</vt:lpstr>
      <vt:lpstr>Слайд 9</vt:lpstr>
      <vt:lpstr>Слайд 10</vt:lpstr>
      <vt:lpstr>Приспособление амфибий  для жизни</vt:lpstr>
      <vt:lpstr>Синквейн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Тип  Хордовые Подтип  позвоночные Класс  земноводные (амфибии)   4 тыс. видов  </dc:title>
  <dc:creator>Admin</dc:creator>
  <cp:lastModifiedBy>Admin</cp:lastModifiedBy>
  <cp:revision>4</cp:revision>
  <dcterms:created xsi:type="dcterms:W3CDTF">2011-01-16T07:11:03Z</dcterms:created>
  <dcterms:modified xsi:type="dcterms:W3CDTF">2011-01-16T07:41:22Z</dcterms:modified>
</cp:coreProperties>
</file>