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62" r:id="rId4"/>
    <p:sldId id="266" r:id="rId5"/>
    <p:sldId id="264" r:id="rId6"/>
    <p:sldId id="261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5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D36AE9-DAAB-4DA7-BFE2-A7AC905DF051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550012-CC5F-44C8-BCCB-6022C6564C3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6000" dirty="0" smtClean="0"/>
              <a:t>      Собираем                                   родственников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9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780928"/>
            <a:ext cx="8305800" cy="3456384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ru-RU" sz="4800" dirty="0" smtClean="0"/>
              <a:t>Признаки: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5400" dirty="0" smtClean="0"/>
              <a:t>Общая часть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1584176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Родственные слова</a:t>
            </a:r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3A447"/>
              </a:buClr>
              <a:buNone/>
            </a:pPr>
            <a:r>
              <a:rPr lang="ru-RU" sz="6000" dirty="0" smtClean="0">
                <a:solidFill>
                  <a:prstClr val="white"/>
                </a:solidFill>
              </a:rPr>
              <a:t> </a:t>
            </a:r>
            <a:r>
              <a:rPr lang="ru-RU" sz="6000" dirty="0" smtClean="0">
                <a:solidFill>
                  <a:prstClr val="white"/>
                </a:solidFill>
              </a:rPr>
              <a:t> мама</a:t>
            </a:r>
            <a:endParaRPr lang="ru-RU" sz="6000" dirty="0" smtClean="0">
              <a:solidFill>
                <a:prstClr val="white"/>
              </a:solidFill>
            </a:endParaRPr>
          </a:p>
          <a:p>
            <a:pPr marL="0" indent="0">
              <a:buClr>
                <a:srgbClr val="F3A447"/>
              </a:buClr>
              <a:buNone/>
            </a:pPr>
            <a:r>
              <a:rPr lang="ru-RU" sz="6000" dirty="0">
                <a:solidFill>
                  <a:prstClr val="white"/>
                </a:solidFill>
              </a:rPr>
              <a:t> </a:t>
            </a:r>
            <a:r>
              <a:rPr lang="ru-RU" sz="6000" dirty="0" smtClean="0">
                <a:solidFill>
                  <a:prstClr val="white"/>
                </a:solidFill>
              </a:rPr>
              <a:t> музыка</a:t>
            </a:r>
            <a:endParaRPr lang="ru-RU" sz="6000" dirty="0" smtClean="0">
              <a:solidFill>
                <a:prstClr val="white"/>
              </a:solidFill>
            </a:endParaRPr>
          </a:p>
          <a:p>
            <a:pPr marL="0" indent="0">
              <a:buClr>
                <a:srgbClr val="F3A447"/>
              </a:buClr>
              <a:buNone/>
            </a:pPr>
            <a:r>
              <a:rPr lang="ru-RU" dirty="0" smtClean="0"/>
              <a:t>   </a:t>
            </a:r>
            <a:r>
              <a:rPr lang="ru-RU" dirty="0" smtClean="0"/>
              <a:t> </a:t>
            </a:r>
            <a:r>
              <a:rPr lang="ru-RU" sz="6000" dirty="0" smtClean="0"/>
              <a:t>мамонт</a:t>
            </a: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  мамуля</a:t>
            </a:r>
          </a:p>
          <a:p>
            <a:pPr marL="0" indent="0">
              <a:buSzPct val="82000"/>
              <a:buNone/>
            </a:pPr>
            <a:r>
              <a:rPr lang="ru-RU" sz="5600" dirty="0" smtClean="0">
                <a:solidFill>
                  <a:prstClr val="white"/>
                </a:solidFill>
              </a:rPr>
              <a:t>  мамочка</a:t>
            </a:r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dirty="0" smtClean="0"/>
              <a:t>Мамонт</a:t>
            </a:r>
            <a:endParaRPr lang="ru-RU" sz="4800" dirty="0"/>
          </a:p>
        </p:txBody>
      </p:sp>
      <p:pic>
        <p:nvPicPr>
          <p:cNvPr id="5122" name="Picture 2" descr="C:\Users\NK\Desktop\mamo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40" y="1524000"/>
            <a:ext cx="551571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780928"/>
            <a:ext cx="8305800" cy="3456384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ru-RU" sz="4800" dirty="0" smtClean="0"/>
              <a:t>Признаки: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5400" dirty="0" smtClean="0"/>
              <a:t>Общая часть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5400" dirty="0" smtClean="0"/>
              <a:t>Общее значение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1584176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Родственные слова</a:t>
            </a:r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г</a:t>
            </a:r>
            <a:r>
              <a:rPr lang="ru-RU" sz="5400" dirty="0" smtClean="0"/>
              <a:t>усь</a:t>
            </a:r>
          </a:p>
          <a:p>
            <a:r>
              <a:rPr lang="ru-RU" sz="5400" dirty="0"/>
              <a:t>г</a:t>
            </a:r>
            <a:r>
              <a:rPr lang="ru-RU" sz="5400" dirty="0" smtClean="0"/>
              <a:t>усыня</a:t>
            </a:r>
          </a:p>
          <a:p>
            <a:r>
              <a:rPr lang="ru-RU" sz="5400" dirty="0"/>
              <a:t>г</a:t>
            </a:r>
            <a:r>
              <a:rPr lang="ru-RU" sz="5400" dirty="0" smtClean="0"/>
              <a:t>усята</a:t>
            </a:r>
          </a:p>
          <a:p>
            <a:r>
              <a:rPr lang="ru-RU" sz="5400" dirty="0" smtClean="0"/>
              <a:t>гусеница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6600" dirty="0" smtClean="0"/>
              <a:t>Родственники 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7386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Родственники  ? 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0" name="Picture 2" descr="C:\Users\NK\Desktop\slide0010_image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0963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K\Desktop\Bankoboev_Ru_gordyi_g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324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K\Desktop\1202239678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" y="3933056"/>
            <a:ext cx="34062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933056"/>
            <a:ext cx="381642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6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ОКУНЬ РЕЧНОЙ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1"/>
            <a:ext cx="785817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95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40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PowerPoint</vt:lpstr>
      <vt:lpstr>Родственные слова</vt:lpstr>
      <vt:lpstr>Презентация PowerPoint</vt:lpstr>
      <vt:lpstr> Мамонт</vt:lpstr>
      <vt:lpstr>Родственные слова</vt:lpstr>
      <vt:lpstr> Родственники ?</vt:lpstr>
      <vt:lpstr>Родственники  ? </vt:lpstr>
      <vt:lpstr>ОКУНЬ РЕЧНОЙ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Родственные слова</dc:title>
  <dc:creator>NK</dc:creator>
  <cp:lastModifiedBy>NK</cp:lastModifiedBy>
  <cp:revision>10</cp:revision>
  <dcterms:created xsi:type="dcterms:W3CDTF">2010-12-13T17:09:27Z</dcterms:created>
  <dcterms:modified xsi:type="dcterms:W3CDTF">2011-01-05T16:24:03Z</dcterms:modified>
</cp:coreProperties>
</file>