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0"/>
  </p:notesMasterIdLst>
  <p:sldIdLst>
    <p:sldId id="256" r:id="rId2"/>
    <p:sldId id="271" r:id="rId3"/>
    <p:sldId id="258" r:id="rId4"/>
    <p:sldId id="273" r:id="rId5"/>
    <p:sldId id="275" r:id="rId6"/>
    <p:sldId id="259" r:id="rId7"/>
    <p:sldId id="277" r:id="rId8"/>
    <p:sldId id="261" r:id="rId9"/>
    <p:sldId id="279" r:id="rId10"/>
    <p:sldId id="281" r:id="rId11"/>
    <p:sldId id="283" r:id="rId12"/>
    <p:sldId id="288" r:id="rId13"/>
    <p:sldId id="262" r:id="rId14"/>
    <p:sldId id="286" r:id="rId15"/>
    <p:sldId id="263" r:id="rId16"/>
    <p:sldId id="294" r:id="rId17"/>
    <p:sldId id="292" r:id="rId18"/>
    <p:sldId id="295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6503635-DD05-4A77-82D5-5C8A1786728A}" type="datetimeFigureOut">
              <a:rPr lang="ru-RU"/>
              <a:pPr>
                <a:defRPr/>
              </a:pPr>
              <a:t>20.01.2011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27A16CE0-B4A2-4384-A842-2AB1E1AEF9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A16CE0-B4A2-4384-A842-2AB1E1AEF91D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A16CE0-B4A2-4384-A842-2AB1E1AEF91D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6E8DF5-FCB1-4BB7-8A4B-13661821CF3A}" type="datetime1">
              <a:rPr lang="ru-RU"/>
              <a:pPr>
                <a:defRPr/>
              </a:pPr>
              <a:t>20.01.2011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C30251-203C-4B8E-838C-C388B1F185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BD3281-9D06-45F4-9AEB-3608BD74E6A3}" type="datetime1">
              <a:rPr lang="ru-RU"/>
              <a:pPr>
                <a:defRPr/>
              </a:pPr>
              <a:t>20.01.2011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33CD89-5247-4704-A6C0-1693F6D0A8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BF4E0B-B71F-4F12-AEEF-DAF6D42C1F2E}" type="datetime1">
              <a:rPr lang="ru-RU"/>
              <a:pPr>
                <a:defRPr/>
              </a:pPr>
              <a:t>20.01.2011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2F87AD-C642-4100-AF52-8493FF9AA0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0F6A90-938A-4A35-A790-1EFD66F39616}" type="datetime1">
              <a:rPr lang="ru-RU"/>
              <a:pPr>
                <a:defRPr/>
              </a:pPr>
              <a:t>20.01.2011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CC60C2-50F5-4751-9175-EDCA29993F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F26545-E652-4AEF-B41A-25F1FB04035B}" type="datetime1">
              <a:rPr lang="ru-RU"/>
              <a:pPr>
                <a:defRPr/>
              </a:pPr>
              <a:t>20.01.2011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018E27-1A91-4A11-9DD7-34F86BC4D0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45DACC-48C9-4043-8BF0-56C1BFA1C67C}" type="datetime1">
              <a:rPr lang="ru-RU"/>
              <a:pPr>
                <a:defRPr/>
              </a:pPr>
              <a:t>20.01.2011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F8BEDE-CE2A-450B-A27A-D1825C851F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6B87ED-99B4-4C48-A0DA-A84F3A3C3872}" type="datetime1">
              <a:rPr lang="ru-RU"/>
              <a:pPr>
                <a:defRPr/>
              </a:pPr>
              <a:t>20.01.2011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17A06B-2AA8-4752-BED7-224B7A2870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A18225-53D0-4209-87A5-2332B9BD1CD4}" type="datetime1">
              <a:rPr lang="ru-RU"/>
              <a:pPr>
                <a:defRPr/>
              </a:pPr>
              <a:t>20.01.2011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C6B600-044C-4D38-9C56-000739CB8D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D58EFB-87BE-46E1-A1E9-0628B2105A44}" type="datetime1">
              <a:rPr lang="ru-RU"/>
              <a:pPr>
                <a:defRPr/>
              </a:pPr>
              <a:t>20.01.2011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E677E3-D554-46DC-9559-07755C32E0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5AFE00-1759-42AB-81ED-B472123BBF94}" type="datetime1">
              <a:rPr lang="ru-RU"/>
              <a:pPr>
                <a:defRPr/>
              </a:pPr>
              <a:t>20.01.2011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675D5B-2F9C-4C56-A1C9-EC77333654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CD9BC1-F3E5-4BA1-8242-73BFA4E90F23}" type="datetime1">
              <a:rPr lang="ru-RU"/>
              <a:pPr>
                <a:defRPr/>
              </a:pPr>
              <a:t>20.01.2011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7B9B4D-B337-4A24-9D8B-57FEF0D544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876A5D7-A0F5-45BE-B5AE-3F152B4487AC}" type="datetime1">
              <a:rPr lang="ru-RU"/>
              <a:pPr>
                <a:defRPr/>
              </a:pPr>
              <a:t>20.01.2011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67A93FD-2918-4A78-A397-59EAC4A62D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gif"/><Relationship Id="rId13" Type="http://schemas.openxmlformats.org/officeDocument/2006/relationships/image" Target="../media/image13.gif"/><Relationship Id="rId3" Type="http://schemas.openxmlformats.org/officeDocument/2006/relationships/image" Target="../media/image3.gif"/><Relationship Id="rId7" Type="http://schemas.openxmlformats.org/officeDocument/2006/relationships/image" Target="../media/image7.gif"/><Relationship Id="rId12" Type="http://schemas.openxmlformats.org/officeDocument/2006/relationships/image" Target="../media/image12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gif"/><Relationship Id="rId11" Type="http://schemas.openxmlformats.org/officeDocument/2006/relationships/image" Target="../media/image11.gif"/><Relationship Id="rId5" Type="http://schemas.openxmlformats.org/officeDocument/2006/relationships/image" Target="../media/image5.gif"/><Relationship Id="rId10" Type="http://schemas.openxmlformats.org/officeDocument/2006/relationships/image" Target="../media/image10.gif"/><Relationship Id="rId4" Type="http://schemas.openxmlformats.org/officeDocument/2006/relationships/image" Target="../media/image4.gif"/><Relationship Id="rId9" Type="http://schemas.openxmlformats.org/officeDocument/2006/relationships/image" Target="../media/image9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detkimal.ucoz.ru/load/urok_matematiki_ugol_vidy_uglov/1-1-0-2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jpeg"/><Relationship Id="rId3" Type="http://schemas.openxmlformats.org/officeDocument/2006/relationships/image" Target="../media/image17.jpeg"/><Relationship Id="rId7" Type="http://schemas.openxmlformats.org/officeDocument/2006/relationships/image" Target="../media/image2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wmf"/><Relationship Id="rId5" Type="http://schemas.openxmlformats.org/officeDocument/2006/relationships/image" Target="../media/image19.png"/><Relationship Id="rId4" Type="http://schemas.openxmlformats.org/officeDocument/2006/relationships/image" Target="../media/image18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&#1054;&#1041;&#1054;&#1047;&#1053;&#1040;&#1063;&#1045;&#1053;&#1048;&#1045;%20&#1059;&#1043;&#1051;&#1054;&#1042;.swf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714375" y="4857750"/>
            <a:ext cx="7772400" cy="1470025"/>
          </a:xfrm>
        </p:spPr>
        <p:txBody>
          <a:bodyPr/>
          <a:lstStyle/>
          <a:p>
            <a:r>
              <a:rPr lang="ru-RU" sz="7200" dirty="0" smtClean="0">
                <a:solidFill>
                  <a:schemeClr val="bg2">
                    <a:lumMod val="10000"/>
                  </a:schemeClr>
                </a:solidFill>
              </a:rPr>
              <a:t>Разминка для ума</a:t>
            </a:r>
          </a:p>
        </p:txBody>
      </p:sp>
      <p:sp>
        <p:nvSpPr>
          <p:cNvPr id="56" name="Прямоугольник 55"/>
          <p:cNvSpPr/>
          <p:nvPr/>
        </p:nvSpPr>
        <p:spPr>
          <a:xfrm>
            <a:off x="1000100" y="857232"/>
            <a:ext cx="4572032" cy="3000396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57150">
            <a:solidFill>
              <a:schemeClr val="accent3">
                <a:lumMod val="60000"/>
                <a:lumOff val="4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  <a:reflection blurRad="6350" stA="50000" endA="295" endPos="92000" dist="101600" dir="5400000" sy="-100000" algn="bl" rotWithShape="0"/>
          </a:effectLst>
          <a:scene3d>
            <a:camera prst="isometricTopUp"/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2052" name="Picture 2" descr="H:\Documents and Settings\Aida\Рабочий стол\НОвая ГРАФИКА сборник\КАРТИНКИ СБОРНИК_ школьные\1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57563" y="2500313"/>
            <a:ext cx="642937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3" descr="H:\Documents and Settings\Aida\Рабочий стол\НОвая ГРАФИКА сборник\КАРТИНКИ СБОРНИК_ школьные\2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714625" y="2143125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4" descr="H:\Documents and Settings\Aida\Рабочий стол\НОвая ГРАФИКА сборник\КАРТИНКИ СБОРНИК_ школьные\3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071688" y="2786063"/>
            <a:ext cx="752475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5" descr="H:\Documents and Settings\Aida\Рабочий стол\НОвая ГРАФИКА сборник\КАРТИНКИ СБОРНИК_ школьные\4.gif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143375" y="1143000"/>
            <a:ext cx="681038" cy="681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6" descr="H:\Documents and Settings\Aida\Рабочий стол\НОвая ГРАФИКА сборник\КАРТИНКИ СБОРНИК_ школьные\6.gif"/>
          <p:cNvPicPr>
            <a:picLocks noChangeAspect="1" noChangeArrowheads="1" noCrop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357313" y="1928813"/>
            <a:ext cx="823912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7" name="Picture 7" descr="H:\Documents and Settings\Aida\Рабочий стол\НОвая ГРАФИКА сборник\КАРТИНКИ СБОРНИК_ школьные\7.gif"/>
          <p:cNvPicPr>
            <a:picLocks noChangeAspect="1" noChangeArrowheads="1" noCrop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357563" y="857250"/>
            <a:ext cx="681037" cy="681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8" name="Picture 8" descr="H:\Documents and Settings\Aida\Рабочий стол\НОвая ГРАФИКА сборник\КАРТИНКИ СБОРНИК_ школьные\8.gif"/>
          <p:cNvPicPr>
            <a:picLocks noChangeAspect="1" noChangeArrowheads="1" noCrop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286000" y="1428750"/>
            <a:ext cx="823913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9" name="Picture 9" descr="H:\Documents and Settings\Aida\Рабочий стол\НОвая ГРАФИКА сборник\КАРТИНКИ СБОРНИК_ школьные\9.gif"/>
          <p:cNvPicPr>
            <a:picLocks noChangeAspect="1" noChangeArrowheads="1" noCrop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286125" y="1571625"/>
            <a:ext cx="681038" cy="681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0" name="Picture 10" descr="H:\Documents and Settings\Aida\Рабочий стол\НОвая ГРАФИКА сборник\КАРТИНКИ СБОРНИК_ школьные\0.gif"/>
          <p:cNvPicPr>
            <a:picLocks noChangeAspect="1" noChangeArrowheads="1" noCrop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000500" y="1928813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7" name="Прямоугольник 76"/>
          <p:cNvSpPr/>
          <p:nvPr/>
        </p:nvSpPr>
        <p:spPr>
          <a:xfrm>
            <a:off x="142844" y="142852"/>
            <a:ext cx="8858312" cy="6572296"/>
          </a:xfrm>
          <a:prstGeom prst="rect">
            <a:avLst/>
          </a:prstGeom>
          <a:noFill/>
          <a:ln w="76200">
            <a:solidFill>
              <a:schemeClr val="accent3">
                <a:lumMod val="60000"/>
                <a:lumOff val="4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2064" name="Picture 21" descr="H:\Documents and Settings\Aida\Рабочий стол\НОвая ГРАФИКА сборник\КАРТИНКИ СБОРНИК_ школьные\Копия boworms3.gif"/>
          <p:cNvPicPr>
            <a:picLocks noChangeAspect="1" noChangeArrowheads="1" noCrop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 flipH="1">
            <a:off x="5072063" y="2000250"/>
            <a:ext cx="1643062" cy="173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" name="Прямоугольник 80"/>
          <p:cNvSpPr/>
          <p:nvPr/>
        </p:nvSpPr>
        <p:spPr>
          <a:xfrm>
            <a:off x="214313" y="6429375"/>
            <a:ext cx="1195387" cy="2460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http://aida.ucoz.ru</a:t>
            </a:r>
            <a:endParaRPr lang="ru-RU" sz="1000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295400" y="1371600"/>
            <a:ext cx="2879725" cy="2316163"/>
            <a:chOff x="960" y="1440"/>
            <a:chExt cx="864" cy="672"/>
          </a:xfrm>
        </p:grpSpPr>
        <p:sp>
          <p:nvSpPr>
            <p:cNvPr id="14361" name="Rectangle 3"/>
            <p:cNvSpPr>
              <a:spLocks noChangeArrowheads="1"/>
            </p:cNvSpPr>
            <p:nvPr/>
          </p:nvSpPr>
          <p:spPr bwMode="auto">
            <a:xfrm>
              <a:off x="960" y="1440"/>
              <a:ext cx="864" cy="672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62" name="Line 4"/>
            <p:cNvSpPr>
              <a:spLocks noChangeShapeType="1"/>
            </p:cNvSpPr>
            <p:nvPr/>
          </p:nvSpPr>
          <p:spPr bwMode="auto">
            <a:xfrm>
              <a:off x="960" y="1776"/>
              <a:ext cx="86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5105400" y="1981200"/>
            <a:ext cx="3886200" cy="1295400"/>
            <a:chOff x="2544" y="1205"/>
            <a:chExt cx="2419" cy="907"/>
          </a:xfrm>
        </p:grpSpPr>
        <p:grpSp>
          <p:nvGrpSpPr>
            <p:cNvPr id="4" name="Group 6"/>
            <p:cNvGrpSpPr>
              <a:grpSpLocks/>
            </p:cNvGrpSpPr>
            <p:nvPr/>
          </p:nvGrpSpPr>
          <p:grpSpPr bwMode="auto">
            <a:xfrm>
              <a:off x="2544" y="1205"/>
              <a:ext cx="2419" cy="907"/>
              <a:chOff x="2064" y="1680"/>
              <a:chExt cx="1152" cy="432"/>
            </a:xfrm>
          </p:grpSpPr>
          <p:sp>
            <p:nvSpPr>
              <p:cNvPr id="14359" name="Rectangle 7"/>
              <p:cNvSpPr>
                <a:spLocks noChangeArrowheads="1"/>
              </p:cNvSpPr>
              <p:nvPr/>
            </p:nvSpPr>
            <p:spPr bwMode="auto">
              <a:xfrm>
                <a:off x="2064" y="1680"/>
                <a:ext cx="864" cy="432"/>
              </a:xfrm>
              <a:prstGeom prst="rect">
                <a:avLst/>
              </a:prstGeom>
              <a:solidFill>
                <a:srgbClr val="CC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360" name="AutoShape 8"/>
              <p:cNvSpPr>
                <a:spLocks noChangeArrowheads="1"/>
              </p:cNvSpPr>
              <p:nvPr/>
            </p:nvSpPr>
            <p:spPr bwMode="auto">
              <a:xfrm>
                <a:off x="2064" y="1776"/>
                <a:ext cx="1152" cy="336"/>
              </a:xfrm>
              <a:prstGeom prst="parallelogram">
                <a:avLst>
                  <a:gd name="adj" fmla="val 85714"/>
                </a:avLst>
              </a:prstGeom>
              <a:solidFill>
                <a:srgbClr val="CC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14358" name="Line 9"/>
            <p:cNvSpPr>
              <a:spLocks noChangeShapeType="1"/>
            </p:cNvSpPr>
            <p:nvPr/>
          </p:nvSpPr>
          <p:spPr bwMode="auto">
            <a:xfrm>
              <a:off x="4368" y="1440"/>
              <a:ext cx="0" cy="6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5" name="Group 10"/>
          <p:cNvGrpSpPr>
            <a:grpSpLocks/>
          </p:cNvGrpSpPr>
          <p:nvPr/>
        </p:nvGrpSpPr>
        <p:grpSpPr bwMode="auto">
          <a:xfrm>
            <a:off x="1600200" y="4572000"/>
            <a:ext cx="1905000" cy="1431925"/>
            <a:chOff x="3552" y="1728"/>
            <a:chExt cx="480" cy="384"/>
          </a:xfrm>
        </p:grpSpPr>
        <p:sp>
          <p:nvSpPr>
            <p:cNvPr id="14355" name="Rectangle 11"/>
            <p:cNvSpPr>
              <a:spLocks noChangeArrowheads="1"/>
            </p:cNvSpPr>
            <p:nvPr/>
          </p:nvSpPr>
          <p:spPr bwMode="auto">
            <a:xfrm>
              <a:off x="3552" y="1728"/>
              <a:ext cx="480" cy="384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56" name="AutoShape 12"/>
            <p:cNvSpPr>
              <a:spLocks noChangeArrowheads="1"/>
            </p:cNvSpPr>
            <p:nvPr/>
          </p:nvSpPr>
          <p:spPr bwMode="auto">
            <a:xfrm>
              <a:off x="3840" y="1728"/>
              <a:ext cx="192" cy="192"/>
            </a:xfrm>
            <a:prstGeom prst="rtTriangle">
              <a:avLst/>
            </a:prstGeom>
            <a:solidFill>
              <a:srgbClr val="00F8F2">
                <a:alpha val="5294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6" name="Group 13"/>
          <p:cNvGrpSpPr>
            <a:grpSpLocks/>
          </p:cNvGrpSpPr>
          <p:nvPr/>
        </p:nvGrpSpPr>
        <p:grpSpPr bwMode="auto">
          <a:xfrm>
            <a:off x="5257800" y="4038600"/>
            <a:ext cx="2879725" cy="2316163"/>
            <a:chOff x="3312" y="2544"/>
            <a:chExt cx="1814" cy="1459"/>
          </a:xfrm>
        </p:grpSpPr>
        <p:grpSp>
          <p:nvGrpSpPr>
            <p:cNvPr id="7" name="Group 14"/>
            <p:cNvGrpSpPr>
              <a:grpSpLocks/>
            </p:cNvGrpSpPr>
            <p:nvPr/>
          </p:nvGrpSpPr>
          <p:grpSpPr bwMode="auto">
            <a:xfrm>
              <a:off x="3312" y="2544"/>
              <a:ext cx="1814" cy="1459"/>
              <a:chOff x="960" y="1440"/>
              <a:chExt cx="864" cy="672"/>
            </a:xfrm>
          </p:grpSpPr>
          <p:sp>
            <p:nvSpPr>
              <p:cNvPr id="14353" name="Rectangle 15"/>
              <p:cNvSpPr>
                <a:spLocks noChangeArrowheads="1"/>
              </p:cNvSpPr>
              <p:nvPr/>
            </p:nvSpPr>
            <p:spPr bwMode="auto">
              <a:xfrm>
                <a:off x="960" y="1440"/>
                <a:ext cx="864" cy="672"/>
              </a:xfrm>
              <a:prstGeom prst="rect">
                <a:avLst/>
              </a:prstGeom>
              <a:solidFill>
                <a:srgbClr val="CC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354" name="Line 16"/>
              <p:cNvSpPr>
                <a:spLocks noChangeShapeType="1"/>
              </p:cNvSpPr>
              <p:nvPr/>
            </p:nvSpPr>
            <p:spPr bwMode="auto">
              <a:xfrm>
                <a:off x="960" y="1776"/>
                <a:ext cx="86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4352" name="Line 17"/>
            <p:cNvSpPr>
              <a:spLocks noChangeShapeType="1"/>
            </p:cNvSpPr>
            <p:nvPr/>
          </p:nvSpPr>
          <p:spPr bwMode="auto">
            <a:xfrm>
              <a:off x="4224" y="2544"/>
              <a:ext cx="0" cy="144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7426" name="Text Box 18"/>
          <p:cNvSpPr txBox="1">
            <a:spLocks noChangeArrowheads="1"/>
          </p:cNvSpPr>
          <p:nvPr/>
        </p:nvSpPr>
        <p:spPr bwMode="auto">
          <a:xfrm>
            <a:off x="4495800" y="2362200"/>
            <a:ext cx="6000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/>
              <a:t>2).</a:t>
            </a:r>
          </a:p>
        </p:txBody>
      </p:sp>
      <p:sp>
        <p:nvSpPr>
          <p:cNvPr id="17427" name="Text Box 19"/>
          <p:cNvSpPr txBox="1">
            <a:spLocks noChangeArrowheads="1"/>
          </p:cNvSpPr>
          <p:nvPr/>
        </p:nvSpPr>
        <p:spPr bwMode="auto">
          <a:xfrm>
            <a:off x="914400" y="4953000"/>
            <a:ext cx="6000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/>
              <a:t>3).</a:t>
            </a:r>
          </a:p>
        </p:txBody>
      </p:sp>
      <p:sp>
        <p:nvSpPr>
          <p:cNvPr id="17428" name="Text Box 20"/>
          <p:cNvSpPr txBox="1">
            <a:spLocks noChangeArrowheads="1"/>
          </p:cNvSpPr>
          <p:nvPr/>
        </p:nvSpPr>
        <p:spPr bwMode="auto">
          <a:xfrm>
            <a:off x="762000" y="2362200"/>
            <a:ext cx="6000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/>
              <a:t>1).</a:t>
            </a:r>
          </a:p>
        </p:txBody>
      </p:sp>
      <p:sp>
        <p:nvSpPr>
          <p:cNvPr id="17429" name="Text Box 21"/>
          <p:cNvSpPr txBox="1">
            <a:spLocks noChangeArrowheads="1"/>
          </p:cNvSpPr>
          <p:nvPr/>
        </p:nvSpPr>
        <p:spPr bwMode="auto">
          <a:xfrm>
            <a:off x="4495800" y="4953000"/>
            <a:ext cx="6000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/>
              <a:t>4).</a:t>
            </a:r>
          </a:p>
        </p:txBody>
      </p:sp>
      <p:sp>
        <p:nvSpPr>
          <p:cNvPr id="17430" name="Oval 22"/>
          <p:cNvSpPr>
            <a:spLocks noChangeArrowheads="1"/>
          </p:cNvSpPr>
          <p:nvPr/>
        </p:nvSpPr>
        <p:spPr bwMode="auto">
          <a:xfrm>
            <a:off x="6629400" y="5105400"/>
            <a:ext cx="152400" cy="152400"/>
          </a:xfrm>
          <a:prstGeom prst="ellipse">
            <a:avLst/>
          </a:prstGeom>
          <a:solidFill>
            <a:srgbClr val="FF0000"/>
          </a:solidFill>
          <a:ln w="127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31" name="Line 23"/>
          <p:cNvSpPr>
            <a:spLocks noChangeShapeType="1"/>
          </p:cNvSpPr>
          <p:nvPr/>
        </p:nvSpPr>
        <p:spPr bwMode="auto">
          <a:xfrm>
            <a:off x="6781800" y="5181600"/>
            <a:ext cx="1371600" cy="0"/>
          </a:xfrm>
          <a:prstGeom prst="line">
            <a:avLst/>
          </a:prstGeom>
          <a:noFill/>
          <a:ln w="603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32" name="Rectangle 24"/>
          <p:cNvSpPr>
            <a:spLocks noChangeArrowheads="1"/>
          </p:cNvSpPr>
          <p:nvPr/>
        </p:nvSpPr>
        <p:spPr bwMode="auto">
          <a:xfrm>
            <a:off x="6705600" y="4114800"/>
            <a:ext cx="1371600" cy="1066800"/>
          </a:xfrm>
          <a:prstGeom prst="rect">
            <a:avLst/>
          </a:prstGeom>
          <a:pattFill prst="wdDnDiag">
            <a:fgClr>
              <a:srgbClr val="FF0000"/>
            </a:fgClr>
            <a:bgClr>
              <a:srgbClr val="A3FFFF"/>
            </a:bgClr>
          </a:patt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33" name="Line 25"/>
          <p:cNvSpPr>
            <a:spLocks noChangeShapeType="1"/>
          </p:cNvSpPr>
          <p:nvPr/>
        </p:nvSpPr>
        <p:spPr bwMode="auto">
          <a:xfrm flipV="1">
            <a:off x="6705600" y="4038600"/>
            <a:ext cx="0" cy="11430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34" name="Rectangle 26"/>
          <p:cNvSpPr>
            <a:spLocks noChangeArrowheads="1"/>
          </p:cNvSpPr>
          <p:nvPr/>
        </p:nvSpPr>
        <p:spPr bwMode="auto">
          <a:xfrm>
            <a:off x="685800" y="533400"/>
            <a:ext cx="815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28398" dir="3806097" algn="ctr" rotWithShape="0">
              <a:srgbClr val="3366CC"/>
            </a:outerShdw>
          </a:effectLst>
        </p:spPr>
        <p:txBody>
          <a:bodyPr anchor="b"/>
          <a:lstStyle/>
          <a:p>
            <a:pPr algn="ctr">
              <a:defRPr/>
            </a:pPr>
            <a:r>
              <a:rPr lang="en-US" sz="6600" dirty="0" smtClean="0">
                <a:solidFill>
                  <a:schemeClr val="bg2">
                    <a:lumMod val="10000"/>
                  </a:schemeClr>
                </a:solidFill>
                <a:latin typeface="+mn-lt"/>
              </a:rPr>
              <a:t> </a:t>
            </a:r>
            <a:r>
              <a:rPr lang="ru-RU" sz="6600" dirty="0" smtClean="0">
                <a:solidFill>
                  <a:schemeClr val="bg2">
                    <a:lumMod val="10000"/>
                  </a:schemeClr>
                </a:solidFill>
                <a:latin typeface="+mn-lt"/>
              </a:rPr>
              <a:t>Модель </a:t>
            </a:r>
            <a:r>
              <a:rPr lang="ru-RU" sz="6600" dirty="0">
                <a:solidFill>
                  <a:schemeClr val="bg2">
                    <a:lumMod val="10000"/>
                  </a:schemeClr>
                </a:solidFill>
                <a:latin typeface="+mn-lt"/>
              </a:rPr>
              <a:t>прямого угла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74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74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74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74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74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74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7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26" grpId="0"/>
      <p:bldP spid="17427" grpId="0"/>
      <p:bldP spid="17428" grpId="0"/>
      <p:bldP spid="17429" grpId="0"/>
      <p:bldP spid="17430" grpId="0" animBg="1"/>
      <p:bldP spid="17431" grpId="0" animBg="1"/>
      <p:bldP spid="17432" grpId="0" animBg="1"/>
      <p:bldP spid="1743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12000"/>
          </a:blip>
          <a:srcRect/>
          <a:stretch>
            <a:fillRect/>
          </a:stretch>
        </p:blipFill>
        <p:spPr bwMode="auto">
          <a:xfrm>
            <a:off x="1143000" y="2209800"/>
            <a:ext cx="3276600" cy="2017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12000"/>
          </a:blip>
          <a:srcRect/>
          <a:stretch>
            <a:fillRect/>
          </a:stretch>
        </p:blipFill>
        <p:spPr bwMode="auto">
          <a:xfrm rot="1513318">
            <a:off x="5410200" y="2819400"/>
            <a:ext cx="3543300" cy="158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657600" y="4267200"/>
            <a:ext cx="2882900" cy="1981200"/>
            <a:chOff x="720" y="2160"/>
            <a:chExt cx="1576" cy="864"/>
          </a:xfrm>
        </p:grpSpPr>
        <p:sp>
          <p:nvSpPr>
            <p:cNvPr id="16441" name="Freeform 5"/>
            <p:cNvSpPr>
              <a:spLocks/>
            </p:cNvSpPr>
            <p:nvPr/>
          </p:nvSpPr>
          <p:spPr bwMode="auto">
            <a:xfrm>
              <a:off x="720" y="2160"/>
              <a:ext cx="1576" cy="859"/>
            </a:xfrm>
            <a:custGeom>
              <a:avLst/>
              <a:gdLst>
                <a:gd name="T0" fmla="*/ 0 w 1576"/>
                <a:gd name="T1" fmla="*/ 19 h 859"/>
                <a:gd name="T2" fmla="*/ 448 w 1576"/>
                <a:gd name="T3" fmla="*/ 19 h 859"/>
                <a:gd name="T4" fmla="*/ 560 w 1576"/>
                <a:gd name="T5" fmla="*/ 83 h 859"/>
                <a:gd name="T6" fmla="*/ 608 w 1576"/>
                <a:gd name="T7" fmla="*/ 115 h 859"/>
                <a:gd name="T8" fmla="*/ 632 w 1576"/>
                <a:gd name="T9" fmla="*/ 275 h 859"/>
                <a:gd name="T10" fmla="*/ 792 w 1576"/>
                <a:gd name="T11" fmla="*/ 387 h 859"/>
                <a:gd name="T12" fmla="*/ 976 w 1576"/>
                <a:gd name="T13" fmla="*/ 419 h 859"/>
                <a:gd name="T14" fmla="*/ 1072 w 1576"/>
                <a:gd name="T15" fmla="*/ 491 h 859"/>
                <a:gd name="T16" fmla="*/ 1144 w 1576"/>
                <a:gd name="T17" fmla="*/ 579 h 859"/>
                <a:gd name="T18" fmla="*/ 1192 w 1576"/>
                <a:gd name="T19" fmla="*/ 611 h 859"/>
                <a:gd name="T20" fmla="*/ 1272 w 1576"/>
                <a:gd name="T21" fmla="*/ 635 h 859"/>
                <a:gd name="T22" fmla="*/ 1400 w 1576"/>
                <a:gd name="T23" fmla="*/ 683 h 859"/>
                <a:gd name="T24" fmla="*/ 1536 w 1576"/>
                <a:gd name="T25" fmla="*/ 707 h 859"/>
                <a:gd name="T26" fmla="*/ 1552 w 1576"/>
                <a:gd name="T27" fmla="*/ 859 h 859"/>
                <a:gd name="T28" fmla="*/ 0 w 1576"/>
                <a:gd name="T29" fmla="*/ 851 h 859"/>
                <a:gd name="T30" fmla="*/ 0 w 1576"/>
                <a:gd name="T31" fmla="*/ 19 h 859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576"/>
                <a:gd name="T49" fmla="*/ 0 h 859"/>
                <a:gd name="T50" fmla="*/ 1576 w 1576"/>
                <a:gd name="T51" fmla="*/ 859 h 859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576" h="859">
                  <a:moveTo>
                    <a:pt x="0" y="19"/>
                  </a:moveTo>
                  <a:cubicBezTo>
                    <a:pt x="151" y="3"/>
                    <a:pt x="296" y="0"/>
                    <a:pt x="448" y="19"/>
                  </a:cubicBezTo>
                  <a:cubicBezTo>
                    <a:pt x="484" y="43"/>
                    <a:pt x="525" y="58"/>
                    <a:pt x="560" y="83"/>
                  </a:cubicBezTo>
                  <a:cubicBezTo>
                    <a:pt x="612" y="120"/>
                    <a:pt x="557" y="98"/>
                    <a:pt x="608" y="115"/>
                  </a:cubicBezTo>
                  <a:cubicBezTo>
                    <a:pt x="640" y="211"/>
                    <a:pt x="614" y="119"/>
                    <a:pt x="632" y="275"/>
                  </a:cubicBezTo>
                  <a:cubicBezTo>
                    <a:pt x="642" y="363"/>
                    <a:pt x="723" y="378"/>
                    <a:pt x="792" y="387"/>
                  </a:cubicBezTo>
                  <a:cubicBezTo>
                    <a:pt x="856" y="395"/>
                    <a:pt x="914" y="404"/>
                    <a:pt x="976" y="419"/>
                  </a:cubicBezTo>
                  <a:cubicBezTo>
                    <a:pt x="1005" y="448"/>
                    <a:pt x="1040" y="464"/>
                    <a:pt x="1072" y="491"/>
                  </a:cubicBezTo>
                  <a:cubicBezTo>
                    <a:pt x="1101" y="515"/>
                    <a:pt x="1123" y="551"/>
                    <a:pt x="1144" y="579"/>
                  </a:cubicBezTo>
                  <a:cubicBezTo>
                    <a:pt x="1156" y="594"/>
                    <a:pt x="1176" y="600"/>
                    <a:pt x="1192" y="611"/>
                  </a:cubicBezTo>
                  <a:cubicBezTo>
                    <a:pt x="1215" y="626"/>
                    <a:pt x="1246" y="626"/>
                    <a:pt x="1272" y="635"/>
                  </a:cubicBezTo>
                  <a:cubicBezTo>
                    <a:pt x="1309" y="647"/>
                    <a:pt x="1364" y="678"/>
                    <a:pt x="1400" y="683"/>
                  </a:cubicBezTo>
                  <a:cubicBezTo>
                    <a:pt x="1448" y="690"/>
                    <a:pt x="1490" y="692"/>
                    <a:pt x="1536" y="707"/>
                  </a:cubicBezTo>
                  <a:cubicBezTo>
                    <a:pt x="1576" y="767"/>
                    <a:pt x="1552" y="721"/>
                    <a:pt x="1552" y="859"/>
                  </a:cubicBezTo>
                  <a:lnTo>
                    <a:pt x="0" y="851"/>
                  </a:lnTo>
                  <a:lnTo>
                    <a:pt x="0" y="19"/>
                  </a:lnTo>
                  <a:close/>
                </a:path>
              </a:pathLst>
            </a:custGeom>
            <a:solidFill>
              <a:srgbClr val="CC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720" y="2160"/>
              <a:ext cx="1536" cy="864"/>
              <a:chOff x="720" y="2208"/>
              <a:chExt cx="1536" cy="816"/>
            </a:xfrm>
          </p:grpSpPr>
          <p:sp>
            <p:nvSpPr>
              <p:cNvPr id="16443" name="Line 7"/>
              <p:cNvSpPr>
                <a:spLocks noChangeShapeType="1"/>
              </p:cNvSpPr>
              <p:nvPr/>
            </p:nvSpPr>
            <p:spPr bwMode="auto">
              <a:xfrm flipH="1">
                <a:off x="720" y="2208"/>
                <a:ext cx="0" cy="816"/>
              </a:xfrm>
              <a:prstGeom prst="line">
                <a:avLst/>
              </a:prstGeom>
              <a:noFill/>
              <a:ln w="38100">
                <a:solidFill>
                  <a:srgbClr val="CC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444" name="Line 8"/>
              <p:cNvSpPr>
                <a:spLocks noChangeShapeType="1"/>
              </p:cNvSpPr>
              <p:nvPr/>
            </p:nvSpPr>
            <p:spPr bwMode="auto">
              <a:xfrm flipH="1" flipV="1">
                <a:off x="720" y="3024"/>
                <a:ext cx="1536" cy="0"/>
              </a:xfrm>
              <a:prstGeom prst="line">
                <a:avLst/>
              </a:prstGeom>
              <a:noFill/>
              <a:ln w="38100">
                <a:solidFill>
                  <a:srgbClr val="CC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3563888" y="1196752"/>
            <a:ext cx="1905000" cy="1295400"/>
            <a:chOff x="2016" y="672"/>
            <a:chExt cx="1200" cy="816"/>
          </a:xfrm>
        </p:grpSpPr>
        <p:sp>
          <p:nvSpPr>
            <p:cNvPr id="16425" name="AutoShape 10"/>
            <p:cNvSpPr>
              <a:spLocks noChangeAspect="1" noChangeArrowheads="1" noTextEdit="1"/>
            </p:cNvSpPr>
            <p:nvPr/>
          </p:nvSpPr>
          <p:spPr bwMode="auto">
            <a:xfrm>
              <a:off x="2016" y="672"/>
              <a:ext cx="1200" cy="8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426" name="Freeform 11"/>
            <p:cNvSpPr>
              <a:spLocks/>
            </p:cNvSpPr>
            <p:nvPr/>
          </p:nvSpPr>
          <p:spPr bwMode="auto">
            <a:xfrm>
              <a:off x="2582" y="1091"/>
              <a:ext cx="391" cy="206"/>
            </a:xfrm>
            <a:custGeom>
              <a:avLst/>
              <a:gdLst>
                <a:gd name="T0" fmla="*/ 0 w 1095"/>
                <a:gd name="T1" fmla="*/ 84 h 525"/>
                <a:gd name="T2" fmla="*/ 194 w 1095"/>
                <a:gd name="T3" fmla="*/ 206 h 525"/>
                <a:gd name="T4" fmla="*/ 391 w 1095"/>
                <a:gd name="T5" fmla="*/ 176 h 525"/>
                <a:gd name="T6" fmla="*/ 110 w 1095"/>
                <a:gd name="T7" fmla="*/ 0 h 525"/>
                <a:gd name="T8" fmla="*/ 0 w 1095"/>
                <a:gd name="T9" fmla="*/ 84 h 525"/>
                <a:gd name="T10" fmla="*/ 0 w 1095"/>
                <a:gd name="T11" fmla="*/ 84 h 52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95"/>
                <a:gd name="T19" fmla="*/ 0 h 525"/>
                <a:gd name="T20" fmla="*/ 1095 w 1095"/>
                <a:gd name="T21" fmla="*/ 525 h 52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95" h="525">
                  <a:moveTo>
                    <a:pt x="0" y="213"/>
                  </a:moveTo>
                  <a:lnTo>
                    <a:pt x="544" y="525"/>
                  </a:lnTo>
                  <a:lnTo>
                    <a:pt x="1095" y="449"/>
                  </a:lnTo>
                  <a:lnTo>
                    <a:pt x="309" y="0"/>
                  </a:lnTo>
                  <a:lnTo>
                    <a:pt x="0" y="213"/>
                  </a:lnTo>
                  <a:close/>
                </a:path>
              </a:pathLst>
            </a:custGeom>
            <a:blipFill dpi="0" rotWithShape="1">
              <a:blip r:embed="rId4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427" name="Freeform 12"/>
            <p:cNvSpPr>
              <a:spLocks/>
            </p:cNvSpPr>
            <p:nvPr/>
          </p:nvSpPr>
          <p:spPr bwMode="auto">
            <a:xfrm>
              <a:off x="2064" y="707"/>
              <a:ext cx="1084" cy="698"/>
            </a:xfrm>
            <a:custGeom>
              <a:avLst/>
              <a:gdLst>
                <a:gd name="T0" fmla="*/ 0 w 3034"/>
                <a:gd name="T1" fmla="*/ 5 h 1783"/>
                <a:gd name="T2" fmla="*/ 0 w 3034"/>
                <a:gd name="T3" fmla="*/ 698 h 1783"/>
                <a:gd name="T4" fmla="*/ 1084 w 3034"/>
                <a:gd name="T5" fmla="*/ 698 h 1783"/>
                <a:gd name="T6" fmla="*/ 1083 w 3034"/>
                <a:gd name="T7" fmla="*/ 678 h 1783"/>
                <a:gd name="T8" fmla="*/ 888 w 3034"/>
                <a:gd name="T9" fmla="*/ 561 h 1783"/>
                <a:gd name="T10" fmla="*/ 722 w 3034"/>
                <a:gd name="T11" fmla="*/ 529 h 1783"/>
                <a:gd name="T12" fmla="*/ 662 w 3034"/>
                <a:gd name="T13" fmla="*/ 591 h 1783"/>
                <a:gd name="T14" fmla="*/ 132 w 3034"/>
                <a:gd name="T15" fmla="*/ 577 h 1783"/>
                <a:gd name="T16" fmla="*/ 138 w 3034"/>
                <a:gd name="T17" fmla="*/ 255 h 1783"/>
                <a:gd name="T18" fmla="*/ 550 w 3034"/>
                <a:gd name="T19" fmla="*/ 501 h 1783"/>
                <a:gd name="T20" fmla="*/ 552 w 3034"/>
                <a:gd name="T21" fmla="*/ 499 h 1783"/>
                <a:gd name="T22" fmla="*/ 556 w 3034"/>
                <a:gd name="T23" fmla="*/ 495 h 1783"/>
                <a:gd name="T24" fmla="*/ 559 w 3034"/>
                <a:gd name="T25" fmla="*/ 492 h 1783"/>
                <a:gd name="T26" fmla="*/ 563 w 3034"/>
                <a:gd name="T27" fmla="*/ 490 h 1783"/>
                <a:gd name="T28" fmla="*/ 566 w 3034"/>
                <a:gd name="T29" fmla="*/ 487 h 1783"/>
                <a:gd name="T30" fmla="*/ 569 w 3034"/>
                <a:gd name="T31" fmla="*/ 484 h 1783"/>
                <a:gd name="T32" fmla="*/ 572 w 3034"/>
                <a:gd name="T33" fmla="*/ 480 h 1783"/>
                <a:gd name="T34" fmla="*/ 576 w 3034"/>
                <a:gd name="T35" fmla="*/ 478 h 1783"/>
                <a:gd name="T36" fmla="*/ 580 w 3034"/>
                <a:gd name="T37" fmla="*/ 475 h 1783"/>
                <a:gd name="T38" fmla="*/ 582 w 3034"/>
                <a:gd name="T39" fmla="*/ 472 h 1783"/>
                <a:gd name="T40" fmla="*/ 586 w 3034"/>
                <a:gd name="T41" fmla="*/ 469 h 1783"/>
                <a:gd name="T42" fmla="*/ 590 w 3034"/>
                <a:gd name="T43" fmla="*/ 467 h 1783"/>
                <a:gd name="T44" fmla="*/ 593 w 3034"/>
                <a:gd name="T45" fmla="*/ 463 h 1783"/>
                <a:gd name="T46" fmla="*/ 596 w 3034"/>
                <a:gd name="T47" fmla="*/ 460 h 1783"/>
                <a:gd name="T48" fmla="*/ 600 w 3034"/>
                <a:gd name="T49" fmla="*/ 458 h 1783"/>
                <a:gd name="T50" fmla="*/ 603 w 3034"/>
                <a:gd name="T51" fmla="*/ 455 h 1783"/>
                <a:gd name="T52" fmla="*/ 606 w 3034"/>
                <a:gd name="T53" fmla="*/ 452 h 1783"/>
                <a:gd name="T54" fmla="*/ 610 w 3034"/>
                <a:gd name="T55" fmla="*/ 449 h 1783"/>
                <a:gd name="T56" fmla="*/ 613 w 3034"/>
                <a:gd name="T57" fmla="*/ 445 h 1783"/>
                <a:gd name="T58" fmla="*/ 617 w 3034"/>
                <a:gd name="T59" fmla="*/ 443 h 1783"/>
                <a:gd name="T60" fmla="*/ 621 w 3034"/>
                <a:gd name="T61" fmla="*/ 440 h 1783"/>
                <a:gd name="T62" fmla="*/ 625 w 3034"/>
                <a:gd name="T63" fmla="*/ 438 h 1783"/>
                <a:gd name="T64" fmla="*/ 628 w 3034"/>
                <a:gd name="T65" fmla="*/ 434 h 1783"/>
                <a:gd name="T66" fmla="*/ 632 w 3034"/>
                <a:gd name="T67" fmla="*/ 432 h 1783"/>
                <a:gd name="T68" fmla="*/ 635 w 3034"/>
                <a:gd name="T69" fmla="*/ 429 h 1783"/>
                <a:gd name="T70" fmla="*/ 638 w 3034"/>
                <a:gd name="T71" fmla="*/ 426 h 1783"/>
                <a:gd name="T72" fmla="*/ 642 w 3034"/>
                <a:gd name="T73" fmla="*/ 423 h 1783"/>
                <a:gd name="T74" fmla="*/ 645 w 3034"/>
                <a:gd name="T75" fmla="*/ 420 h 1783"/>
                <a:gd name="T76" fmla="*/ 649 w 3034"/>
                <a:gd name="T77" fmla="*/ 418 h 1783"/>
                <a:gd name="T78" fmla="*/ 652 w 3034"/>
                <a:gd name="T79" fmla="*/ 414 h 1783"/>
                <a:gd name="T80" fmla="*/ 656 w 3034"/>
                <a:gd name="T81" fmla="*/ 412 h 1783"/>
                <a:gd name="T82" fmla="*/ 660 w 3034"/>
                <a:gd name="T83" fmla="*/ 409 h 1783"/>
                <a:gd name="T84" fmla="*/ 20 w 3034"/>
                <a:gd name="T85" fmla="*/ 0 h 1783"/>
                <a:gd name="T86" fmla="*/ 0 w 3034"/>
                <a:gd name="T87" fmla="*/ 5 h 1783"/>
                <a:gd name="T88" fmla="*/ 0 w 3034"/>
                <a:gd name="T89" fmla="*/ 5 h 1783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3034"/>
                <a:gd name="T136" fmla="*/ 0 h 1783"/>
                <a:gd name="T137" fmla="*/ 3034 w 3034"/>
                <a:gd name="T138" fmla="*/ 1783 h 1783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3034" h="1783">
                  <a:moveTo>
                    <a:pt x="0" y="13"/>
                  </a:moveTo>
                  <a:lnTo>
                    <a:pt x="0" y="1783"/>
                  </a:lnTo>
                  <a:lnTo>
                    <a:pt x="3034" y="1783"/>
                  </a:lnTo>
                  <a:lnTo>
                    <a:pt x="3032" y="1732"/>
                  </a:lnTo>
                  <a:lnTo>
                    <a:pt x="2485" y="1432"/>
                  </a:lnTo>
                  <a:lnTo>
                    <a:pt x="2021" y="1352"/>
                  </a:lnTo>
                  <a:lnTo>
                    <a:pt x="1853" y="1509"/>
                  </a:lnTo>
                  <a:lnTo>
                    <a:pt x="369" y="1474"/>
                  </a:lnTo>
                  <a:lnTo>
                    <a:pt x="385" y="651"/>
                  </a:lnTo>
                  <a:lnTo>
                    <a:pt x="1539" y="1280"/>
                  </a:lnTo>
                  <a:lnTo>
                    <a:pt x="1546" y="1274"/>
                  </a:lnTo>
                  <a:lnTo>
                    <a:pt x="1555" y="1265"/>
                  </a:lnTo>
                  <a:lnTo>
                    <a:pt x="1564" y="1258"/>
                  </a:lnTo>
                  <a:lnTo>
                    <a:pt x="1575" y="1252"/>
                  </a:lnTo>
                  <a:lnTo>
                    <a:pt x="1584" y="1243"/>
                  </a:lnTo>
                  <a:lnTo>
                    <a:pt x="1593" y="1236"/>
                  </a:lnTo>
                  <a:lnTo>
                    <a:pt x="1602" y="1227"/>
                  </a:lnTo>
                  <a:lnTo>
                    <a:pt x="1613" y="1220"/>
                  </a:lnTo>
                  <a:lnTo>
                    <a:pt x="1622" y="1214"/>
                  </a:lnTo>
                  <a:lnTo>
                    <a:pt x="1630" y="1205"/>
                  </a:lnTo>
                  <a:lnTo>
                    <a:pt x="1639" y="1198"/>
                  </a:lnTo>
                  <a:lnTo>
                    <a:pt x="1650" y="1192"/>
                  </a:lnTo>
                  <a:lnTo>
                    <a:pt x="1659" y="1183"/>
                  </a:lnTo>
                  <a:lnTo>
                    <a:pt x="1668" y="1176"/>
                  </a:lnTo>
                  <a:lnTo>
                    <a:pt x="1679" y="1169"/>
                  </a:lnTo>
                  <a:lnTo>
                    <a:pt x="1688" y="1163"/>
                  </a:lnTo>
                  <a:lnTo>
                    <a:pt x="1697" y="1154"/>
                  </a:lnTo>
                  <a:lnTo>
                    <a:pt x="1708" y="1147"/>
                  </a:lnTo>
                  <a:lnTo>
                    <a:pt x="1717" y="1138"/>
                  </a:lnTo>
                  <a:lnTo>
                    <a:pt x="1728" y="1132"/>
                  </a:lnTo>
                  <a:lnTo>
                    <a:pt x="1737" y="1125"/>
                  </a:lnTo>
                  <a:lnTo>
                    <a:pt x="1748" y="1118"/>
                  </a:lnTo>
                  <a:lnTo>
                    <a:pt x="1757" y="1109"/>
                  </a:lnTo>
                  <a:lnTo>
                    <a:pt x="1768" y="1103"/>
                  </a:lnTo>
                  <a:lnTo>
                    <a:pt x="1777" y="1096"/>
                  </a:lnTo>
                  <a:lnTo>
                    <a:pt x="1786" y="1087"/>
                  </a:lnTo>
                  <a:lnTo>
                    <a:pt x="1797" y="1080"/>
                  </a:lnTo>
                  <a:lnTo>
                    <a:pt x="1806" y="1074"/>
                  </a:lnTo>
                  <a:lnTo>
                    <a:pt x="1817" y="1067"/>
                  </a:lnTo>
                  <a:lnTo>
                    <a:pt x="1826" y="1058"/>
                  </a:lnTo>
                  <a:lnTo>
                    <a:pt x="1837" y="1052"/>
                  </a:lnTo>
                  <a:lnTo>
                    <a:pt x="1846" y="1045"/>
                  </a:lnTo>
                  <a:lnTo>
                    <a:pt x="56" y="0"/>
                  </a:lnTo>
                  <a:lnTo>
                    <a:pt x="0" y="13"/>
                  </a:lnTo>
                  <a:close/>
                </a:path>
              </a:pathLst>
            </a:custGeom>
            <a:blipFill dpi="0" rotWithShape="1">
              <a:blip r:embed="rId4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428" name="Freeform 13"/>
            <p:cNvSpPr>
              <a:spLocks/>
            </p:cNvSpPr>
            <p:nvPr/>
          </p:nvSpPr>
          <p:spPr bwMode="auto">
            <a:xfrm>
              <a:off x="2057" y="686"/>
              <a:ext cx="1111" cy="740"/>
            </a:xfrm>
            <a:custGeom>
              <a:avLst/>
              <a:gdLst>
                <a:gd name="T0" fmla="*/ 0 w 3123"/>
                <a:gd name="T1" fmla="*/ 18 h 1818"/>
                <a:gd name="T2" fmla="*/ 0 w 3123"/>
                <a:gd name="T3" fmla="*/ 739 h 1818"/>
                <a:gd name="T4" fmla="*/ 1111 w 3123"/>
                <a:gd name="T5" fmla="*/ 740 h 1818"/>
                <a:gd name="T6" fmla="*/ 1109 w 3123"/>
                <a:gd name="T7" fmla="*/ 707 h 1818"/>
                <a:gd name="T8" fmla="*/ 29 w 3123"/>
                <a:gd name="T9" fmla="*/ 704 h 1818"/>
                <a:gd name="T10" fmla="*/ 28 w 3123"/>
                <a:gd name="T11" fmla="*/ 0 h 1818"/>
                <a:gd name="T12" fmla="*/ 0 w 3123"/>
                <a:gd name="T13" fmla="*/ 18 h 1818"/>
                <a:gd name="T14" fmla="*/ 0 w 3123"/>
                <a:gd name="T15" fmla="*/ 18 h 181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3123"/>
                <a:gd name="T25" fmla="*/ 0 h 1818"/>
                <a:gd name="T26" fmla="*/ 3123 w 3123"/>
                <a:gd name="T27" fmla="*/ 1818 h 181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3123" h="1818">
                  <a:moveTo>
                    <a:pt x="0" y="44"/>
                  </a:moveTo>
                  <a:lnTo>
                    <a:pt x="0" y="1816"/>
                  </a:lnTo>
                  <a:lnTo>
                    <a:pt x="3123" y="1818"/>
                  </a:lnTo>
                  <a:lnTo>
                    <a:pt x="3116" y="1736"/>
                  </a:lnTo>
                  <a:lnTo>
                    <a:pt x="82" y="1729"/>
                  </a:lnTo>
                  <a:lnTo>
                    <a:pt x="80" y="0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429" name="Freeform 14"/>
            <p:cNvSpPr>
              <a:spLocks/>
            </p:cNvSpPr>
            <p:nvPr/>
          </p:nvSpPr>
          <p:spPr bwMode="auto">
            <a:xfrm>
              <a:off x="2071" y="689"/>
              <a:ext cx="1111" cy="732"/>
            </a:xfrm>
            <a:custGeom>
              <a:avLst/>
              <a:gdLst>
                <a:gd name="T0" fmla="*/ 7 w 3112"/>
                <a:gd name="T1" fmla="*/ 0 h 1870"/>
                <a:gd name="T2" fmla="*/ 1111 w 3112"/>
                <a:gd name="T3" fmla="*/ 711 h 1870"/>
                <a:gd name="T4" fmla="*/ 1092 w 3112"/>
                <a:gd name="T5" fmla="*/ 732 h 1870"/>
                <a:gd name="T6" fmla="*/ 0 w 3112"/>
                <a:gd name="T7" fmla="*/ 38 h 1870"/>
                <a:gd name="T8" fmla="*/ 7 w 3112"/>
                <a:gd name="T9" fmla="*/ 0 h 1870"/>
                <a:gd name="T10" fmla="*/ 7 w 3112"/>
                <a:gd name="T11" fmla="*/ 0 h 187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112"/>
                <a:gd name="T19" fmla="*/ 0 h 1870"/>
                <a:gd name="T20" fmla="*/ 3112 w 3112"/>
                <a:gd name="T21" fmla="*/ 1870 h 187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112" h="1870">
                  <a:moveTo>
                    <a:pt x="20" y="0"/>
                  </a:moveTo>
                  <a:lnTo>
                    <a:pt x="3112" y="1816"/>
                  </a:lnTo>
                  <a:lnTo>
                    <a:pt x="3058" y="1870"/>
                  </a:lnTo>
                  <a:lnTo>
                    <a:pt x="0" y="96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430" name="Freeform 15"/>
            <p:cNvSpPr>
              <a:spLocks/>
            </p:cNvSpPr>
            <p:nvPr/>
          </p:nvSpPr>
          <p:spPr bwMode="auto">
            <a:xfrm>
              <a:off x="2188" y="944"/>
              <a:ext cx="628" cy="370"/>
            </a:xfrm>
            <a:custGeom>
              <a:avLst/>
              <a:gdLst>
                <a:gd name="T0" fmla="*/ 0 w 1757"/>
                <a:gd name="T1" fmla="*/ 0 h 944"/>
                <a:gd name="T2" fmla="*/ 0 w 1757"/>
                <a:gd name="T3" fmla="*/ 355 h 944"/>
                <a:gd name="T4" fmla="*/ 628 w 1757"/>
                <a:gd name="T5" fmla="*/ 370 h 944"/>
                <a:gd name="T6" fmla="*/ 570 w 1757"/>
                <a:gd name="T7" fmla="*/ 339 h 944"/>
                <a:gd name="T8" fmla="*/ 29 w 1757"/>
                <a:gd name="T9" fmla="*/ 322 h 944"/>
                <a:gd name="T10" fmla="*/ 29 w 1757"/>
                <a:gd name="T11" fmla="*/ 23 h 944"/>
                <a:gd name="T12" fmla="*/ 0 w 1757"/>
                <a:gd name="T13" fmla="*/ 0 h 944"/>
                <a:gd name="T14" fmla="*/ 0 w 1757"/>
                <a:gd name="T15" fmla="*/ 0 h 94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757"/>
                <a:gd name="T25" fmla="*/ 0 h 944"/>
                <a:gd name="T26" fmla="*/ 1757 w 1757"/>
                <a:gd name="T27" fmla="*/ 944 h 94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757" h="944">
                  <a:moveTo>
                    <a:pt x="0" y="0"/>
                  </a:moveTo>
                  <a:lnTo>
                    <a:pt x="0" y="907"/>
                  </a:lnTo>
                  <a:lnTo>
                    <a:pt x="1757" y="944"/>
                  </a:lnTo>
                  <a:lnTo>
                    <a:pt x="1594" y="864"/>
                  </a:lnTo>
                  <a:lnTo>
                    <a:pt x="80" y="822"/>
                  </a:lnTo>
                  <a:lnTo>
                    <a:pt x="82" y="5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431" name="Freeform 16"/>
            <p:cNvSpPr>
              <a:spLocks/>
            </p:cNvSpPr>
            <p:nvPr/>
          </p:nvSpPr>
          <p:spPr bwMode="auto">
            <a:xfrm>
              <a:off x="2188" y="944"/>
              <a:ext cx="621" cy="368"/>
            </a:xfrm>
            <a:custGeom>
              <a:avLst/>
              <a:gdLst>
                <a:gd name="T0" fmla="*/ 4 w 1737"/>
                <a:gd name="T1" fmla="*/ 43 h 940"/>
                <a:gd name="T2" fmla="*/ 548 w 1737"/>
                <a:gd name="T3" fmla="*/ 360 h 940"/>
                <a:gd name="T4" fmla="*/ 621 w 1737"/>
                <a:gd name="T5" fmla="*/ 368 h 940"/>
                <a:gd name="T6" fmla="*/ 0 w 1737"/>
                <a:gd name="T7" fmla="*/ 0 h 940"/>
                <a:gd name="T8" fmla="*/ 4 w 1737"/>
                <a:gd name="T9" fmla="*/ 43 h 940"/>
                <a:gd name="T10" fmla="*/ 4 w 1737"/>
                <a:gd name="T11" fmla="*/ 43 h 94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737"/>
                <a:gd name="T19" fmla="*/ 0 h 940"/>
                <a:gd name="T20" fmla="*/ 1737 w 1737"/>
                <a:gd name="T21" fmla="*/ 940 h 94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737" h="940">
                  <a:moveTo>
                    <a:pt x="11" y="109"/>
                  </a:moveTo>
                  <a:lnTo>
                    <a:pt x="1532" y="920"/>
                  </a:lnTo>
                  <a:lnTo>
                    <a:pt x="1737" y="940"/>
                  </a:lnTo>
                  <a:lnTo>
                    <a:pt x="0" y="0"/>
                  </a:lnTo>
                  <a:lnTo>
                    <a:pt x="11" y="10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432" name="Freeform 17"/>
            <p:cNvSpPr>
              <a:spLocks/>
            </p:cNvSpPr>
            <p:nvPr/>
          </p:nvSpPr>
          <p:spPr bwMode="auto">
            <a:xfrm>
              <a:off x="2141" y="1351"/>
              <a:ext cx="29" cy="60"/>
            </a:xfrm>
            <a:custGeom>
              <a:avLst/>
              <a:gdLst>
                <a:gd name="T0" fmla="*/ 0 w 80"/>
                <a:gd name="T1" fmla="*/ 60 h 153"/>
                <a:gd name="T2" fmla="*/ 29 w 80"/>
                <a:gd name="T3" fmla="*/ 60 h 153"/>
                <a:gd name="T4" fmla="*/ 29 w 80"/>
                <a:gd name="T5" fmla="*/ 0 h 153"/>
                <a:gd name="T6" fmla="*/ 0 w 80"/>
                <a:gd name="T7" fmla="*/ 0 h 153"/>
                <a:gd name="T8" fmla="*/ 0 w 80"/>
                <a:gd name="T9" fmla="*/ 60 h 153"/>
                <a:gd name="T10" fmla="*/ 0 w 80"/>
                <a:gd name="T11" fmla="*/ 60 h 15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80"/>
                <a:gd name="T19" fmla="*/ 0 h 153"/>
                <a:gd name="T20" fmla="*/ 80 w 80"/>
                <a:gd name="T21" fmla="*/ 153 h 15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80" h="153">
                  <a:moveTo>
                    <a:pt x="0" y="153"/>
                  </a:moveTo>
                  <a:lnTo>
                    <a:pt x="80" y="153"/>
                  </a:lnTo>
                  <a:lnTo>
                    <a:pt x="80" y="0"/>
                  </a:lnTo>
                  <a:lnTo>
                    <a:pt x="0" y="0"/>
                  </a:lnTo>
                  <a:lnTo>
                    <a:pt x="0" y="15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433" name="Freeform 18"/>
            <p:cNvSpPr>
              <a:spLocks/>
            </p:cNvSpPr>
            <p:nvPr/>
          </p:nvSpPr>
          <p:spPr bwMode="auto">
            <a:xfrm>
              <a:off x="2241" y="1351"/>
              <a:ext cx="30" cy="60"/>
            </a:xfrm>
            <a:custGeom>
              <a:avLst/>
              <a:gdLst>
                <a:gd name="T0" fmla="*/ 0 w 82"/>
                <a:gd name="T1" fmla="*/ 60 h 155"/>
                <a:gd name="T2" fmla="*/ 30 w 82"/>
                <a:gd name="T3" fmla="*/ 60 h 155"/>
                <a:gd name="T4" fmla="*/ 30 w 82"/>
                <a:gd name="T5" fmla="*/ 0 h 155"/>
                <a:gd name="T6" fmla="*/ 0 w 82"/>
                <a:gd name="T7" fmla="*/ 0 h 155"/>
                <a:gd name="T8" fmla="*/ 0 w 82"/>
                <a:gd name="T9" fmla="*/ 60 h 155"/>
                <a:gd name="T10" fmla="*/ 0 w 82"/>
                <a:gd name="T11" fmla="*/ 60 h 15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82"/>
                <a:gd name="T19" fmla="*/ 0 h 155"/>
                <a:gd name="T20" fmla="*/ 82 w 82"/>
                <a:gd name="T21" fmla="*/ 155 h 15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82" h="155">
                  <a:moveTo>
                    <a:pt x="0" y="155"/>
                  </a:moveTo>
                  <a:lnTo>
                    <a:pt x="82" y="155"/>
                  </a:lnTo>
                  <a:lnTo>
                    <a:pt x="82" y="0"/>
                  </a:lnTo>
                  <a:lnTo>
                    <a:pt x="0" y="0"/>
                  </a:lnTo>
                  <a:lnTo>
                    <a:pt x="0" y="15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434" name="Freeform 19"/>
            <p:cNvSpPr>
              <a:spLocks/>
            </p:cNvSpPr>
            <p:nvPr/>
          </p:nvSpPr>
          <p:spPr bwMode="auto">
            <a:xfrm>
              <a:off x="2341" y="1351"/>
              <a:ext cx="28" cy="60"/>
            </a:xfrm>
            <a:custGeom>
              <a:avLst/>
              <a:gdLst>
                <a:gd name="T0" fmla="*/ 0 w 79"/>
                <a:gd name="T1" fmla="*/ 60 h 155"/>
                <a:gd name="T2" fmla="*/ 28 w 79"/>
                <a:gd name="T3" fmla="*/ 60 h 155"/>
                <a:gd name="T4" fmla="*/ 28 w 79"/>
                <a:gd name="T5" fmla="*/ 0 h 155"/>
                <a:gd name="T6" fmla="*/ 0 w 79"/>
                <a:gd name="T7" fmla="*/ 0 h 155"/>
                <a:gd name="T8" fmla="*/ 0 w 79"/>
                <a:gd name="T9" fmla="*/ 60 h 155"/>
                <a:gd name="T10" fmla="*/ 0 w 79"/>
                <a:gd name="T11" fmla="*/ 60 h 15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79"/>
                <a:gd name="T19" fmla="*/ 0 h 155"/>
                <a:gd name="T20" fmla="*/ 79 w 79"/>
                <a:gd name="T21" fmla="*/ 155 h 15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79" h="155">
                  <a:moveTo>
                    <a:pt x="0" y="155"/>
                  </a:moveTo>
                  <a:lnTo>
                    <a:pt x="79" y="155"/>
                  </a:lnTo>
                  <a:lnTo>
                    <a:pt x="79" y="0"/>
                  </a:lnTo>
                  <a:lnTo>
                    <a:pt x="0" y="0"/>
                  </a:lnTo>
                  <a:lnTo>
                    <a:pt x="0" y="15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435" name="Freeform 20"/>
            <p:cNvSpPr>
              <a:spLocks/>
            </p:cNvSpPr>
            <p:nvPr/>
          </p:nvSpPr>
          <p:spPr bwMode="auto">
            <a:xfrm>
              <a:off x="2441" y="1351"/>
              <a:ext cx="28" cy="60"/>
            </a:xfrm>
            <a:custGeom>
              <a:avLst/>
              <a:gdLst>
                <a:gd name="T0" fmla="*/ 0 w 80"/>
                <a:gd name="T1" fmla="*/ 60 h 155"/>
                <a:gd name="T2" fmla="*/ 28 w 80"/>
                <a:gd name="T3" fmla="*/ 60 h 155"/>
                <a:gd name="T4" fmla="*/ 28 w 80"/>
                <a:gd name="T5" fmla="*/ 0 h 155"/>
                <a:gd name="T6" fmla="*/ 0 w 80"/>
                <a:gd name="T7" fmla="*/ 0 h 155"/>
                <a:gd name="T8" fmla="*/ 0 w 80"/>
                <a:gd name="T9" fmla="*/ 60 h 155"/>
                <a:gd name="T10" fmla="*/ 0 w 80"/>
                <a:gd name="T11" fmla="*/ 60 h 15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80"/>
                <a:gd name="T19" fmla="*/ 0 h 155"/>
                <a:gd name="T20" fmla="*/ 80 w 80"/>
                <a:gd name="T21" fmla="*/ 155 h 15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80" h="155">
                  <a:moveTo>
                    <a:pt x="0" y="155"/>
                  </a:moveTo>
                  <a:lnTo>
                    <a:pt x="80" y="155"/>
                  </a:lnTo>
                  <a:lnTo>
                    <a:pt x="80" y="0"/>
                  </a:lnTo>
                  <a:lnTo>
                    <a:pt x="0" y="0"/>
                  </a:lnTo>
                  <a:lnTo>
                    <a:pt x="0" y="15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436" name="Freeform 21"/>
            <p:cNvSpPr>
              <a:spLocks/>
            </p:cNvSpPr>
            <p:nvPr/>
          </p:nvSpPr>
          <p:spPr bwMode="auto">
            <a:xfrm>
              <a:off x="2537" y="1351"/>
              <a:ext cx="29" cy="60"/>
            </a:xfrm>
            <a:custGeom>
              <a:avLst/>
              <a:gdLst>
                <a:gd name="T0" fmla="*/ 0 w 82"/>
                <a:gd name="T1" fmla="*/ 60 h 155"/>
                <a:gd name="T2" fmla="*/ 29 w 82"/>
                <a:gd name="T3" fmla="*/ 60 h 155"/>
                <a:gd name="T4" fmla="*/ 29 w 82"/>
                <a:gd name="T5" fmla="*/ 0 h 155"/>
                <a:gd name="T6" fmla="*/ 0 w 82"/>
                <a:gd name="T7" fmla="*/ 0 h 155"/>
                <a:gd name="T8" fmla="*/ 0 w 82"/>
                <a:gd name="T9" fmla="*/ 60 h 155"/>
                <a:gd name="T10" fmla="*/ 0 w 82"/>
                <a:gd name="T11" fmla="*/ 60 h 15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82"/>
                <a:gd name="T19" fmla="*/ 0 h 155"/>
                <a:gd name="T20" fmla="*/ 82 w 82"/>
                <a:gd name="T21" fmla="*/ 155 h 15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82" h="155">
                  <a:moveTo>
                    <a:pt x="0" y="155"/>
                  </a:moveTo>
                  <a:lnTo>
                    <a:pt x="82" y="155"/>
                  </a:lnTo>
                  <a:lnTo>
                    <a:pt x="82" y="0"/>
                  </a:lnTo>
                  <a:lnTo>
                    <a:pt x="0" y="0"/>
                  </a:lnTo>
                  <a:lnTo>
                    <a:pt x="0" y="15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437" name="Freeform 22"/>
            <p:cNvSpPr>
              <a:spLocks/>
            </p:cNvSpPr>
            <p:nvPr/>
          </p:nvSpPr>
          <p:spPr bwMode="auto">
            <a:xfrm>
              <a:off x="2638" y="1351"/>
              <a:ext cx="28" cy="60"/>
            </a:xfrm>
            <a:custGeom>
              <a:avLst/>
              <a:gdLst>
                <a:gd name="T0" fmla="*/ 0 w 80"/>
                <a:gd name="T1" fmla="*/ 60 h 155"/>
                <a:gd name="T2" fmla="*/ 28 w 80"/>
                <a:gd name="T3" fmla="*/ 60 h 155"/>
                <a:gd name="T4" fmla="*/ 28 w 80"/>
                <a:gd name="T5" fmla="*/ 0 h 155"/>
                <a:gd name="T6" fmla="*/ 0 w 80"/>
                <a:gd name="T7" fmla="*/ 0 h 155"/>
                <a:gd name="T8" fmla="*/ 0 w 80"/>
                <a:gd name="T9" fmla="*/ 60 h 155"/>
                <a:gd name="T10" fmla="*/ 0 w 80"/>
                <a:gd name="T11" fmla="*/ 60 h 15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80"/>
                <a:gd name="T19" fmla="*/ 0 h 155"/>
                <a:gd name="T20" fmla="*/ 80 w 80"/>
                <a:gd name="T21" fmla="*/ 155 h 15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80" h="155">
                  <a:moveTo>
                    <a:pt x="0" y="155"/>
                  </a:moveTo>
                  <a:lnTo>
                    <a:pt x="80" y="155"/>
                  </a:lnTo>
                  <a:lnTo>
                    <a:pt x="80" y="0"/>
                  </a:lnTo>
                  <a:lnTo>
                    <a:pt x="0" y="0"/>
                  </a:lnTo>
                  <a:lnTo>
                    <a:pt x="0" y="15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438" name="Freeform 23"/>
            <p:cNvSpPr>
              <a:spLocks/>
            </p:cNvSpPr>
            <p:nvPr/>
          </p:nvSpPr>
          <p:spPr bwMode="auto">
            <a:xfrm>
              <a:off x="2737" y="1351"/>
              <a:ext cx="29" cy="60"/>
            </a:xfrm>
            <a:custGeom>
              <a:avLst/>
              <a:gdLst>
                <a:gd name="T0" fmla="*/ 0 w 80"/>
                <a:gd name="T1" fmla="*/ 60 h 155"/>
                <a:gd name="T2" fmla="*/ 29 w 80"/>
                <a:gd name="T3" fmla="*/ 60 h 155"/>
                <a:gd name="T4" fmla="*/ 29 w 80"/>
                <a:gd name="T5" fmla="*/ 0 h 155"/>
                <a:gd name="T6" fmla="*/ 0 w 80"/>
                <a:gd name="T7" fmla="*/ 0 h 155"/>
                <a:gd name="T8" fmla="*/ 0 w 80"/>
                <a:gd name="T9" fmla="*/ 60 h 155"/>
                <a:gd name="T10" fmla="*/ 0 w 80"/>
                <a:gd name="T11" fmla="*/ 60 h 15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80"/>
                <a:gd name="T19" fmla="*/ 0 h 155"/>
                <a:gd name="T20" fmla="*/ 80 w 80"/>
                <a:gd name="T21" fmla="*/ 155 h 15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80" h="155">
                  <a:moveTo>
                    <a:pt x="0" y="155"/>
                  </a:moveTo>
                  <a:lnTo>
                    <a:pt x="80" y="155"/>
                  </a:lnTo>
                  <a:lnTo>
                    <a:pt x="80" y="0"/>
                  </a:lnTo>
                  <a:lnTo>
                    <a:pt x="0" y="0"/>
                  </a:lnTo>
                  <a:lnTo>
                    <a:pt x="0" y="15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439" name="Freeform 24"/>
            <p:cNvSpPr>
              <a:spLocks/>
            </p:cNvSpPr>
            <p:nvPr/>
          </p:nvSpPr>
          <p:spPr bwMode="auto">
            <a:xfrm>
              <a:off x="2838" y="1351"/>
              <a:ext cx="28" cy="60"/>
            </a:xfrm>
            <a:custGeom>
              <a:avLst/>
              <a:gdLst>
                <a:gd name="T0" fmla="*/ 0 w 80"/>
                <a:gd name="T1" fmla="*/ 60 h 153"/>
                <a:gd name="T2" fmla="*/ 28 w 80"/>
                <a:gd name="T3" fmla="*/ 60 h 153"/>
                <a:gd name="T4" fmla="*/ 28 w 80"/>
                <a:gd name="T5" fmla="*/ 0 h 153"/>
                <a:gd name="T6" fmla="*/ 0 w 80"/>
                <a:gd name="T7" fmla="*/ 0 h 153"/>
                <a:gd name="T8" fmla="*/ 0 w 80"/>
                <a:gd name="T9" fmla="*/ 60 h 153"/>
                <a:gd name="T10" fmla="*/ 0 w 80"/>
                <a:gd name="T11" fmla="*/ 60 h 15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80"/>
                <a:gd name="T19" fmla="*/ 0 h 153"/>
                <a:gd name="T20" fmla="*/ 80 w 80"/>
                <a:gd name="T21" fmla="*/ 153 h 15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80" h="153">
                  <a:moveTo>
                    <a:pt x="0" y="153"/>
                  </a:moveTo>
                  <a:lnTo>
                    <a:pt x="80" y="153"/>
                  </a:lnTo>
                  <a:lnTo>
                    <a:pt x="80" y="0"/>
                  </a:lnTo>
                  <a:lnTo>
                    <a:pt x="0" y="0"/>
                  </a:lnTo>
                  <a:lnTo>
                    <a:pt x="0" y="15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440" name="Freeform 25"/>
            <p:cNvSpPr>
              <a:spLocks/>
            </p:cNvSpPr>
            <p:nvPr/>
          </p:nvSpPr>
          <p:spPr bwMode="auto">
            <a:xfrm>
              <a:off x="2939" y="1351"/>
              <a:ext cx="29" cy="60"/>
            </a:xfrm>
            <a:custGeom>
              <a:avLst/>
              <a:gdLst>
                <a:gd name="T0" fmla="*/ 0 w 80"/>
                <a:gd name="T1" fmla="*/ 60 h 153"/>
                <a:gd name="T2" fmla="*/ 29 w 80"/>
                <a:gd name="T3" fmla="*/ 60 h 153"/>
                <a:gd name="T4" fmla="*/ 29 w 80"/>
                <a:gd name="T5" fmla="*/ 0 h 153"/>
                <a:gd name="T6" fmla="*/ 0 w 80"/>
                <a:gd name="T7" fmla="*/ 0 h 153"/>
                <a:gd name="T8" fmla="*/ 0 w 80"/>
                <a:gd name="T9" fmla="*/ 60 h 153"/>
                <a:gd name="T10" fmla="*/ 0 w 80"/>
                <a:gd name="T11" fmla="*/ 60 h 15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80"/>
                <a:gd name="T19" fmla="*/ 0 h 153"/>
                <a:gd name="T20" fmla="*/ 80 w 80"/>
                <a:gd name="T21" fmla="*/ 153 h 15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80" h="153">
                  <a:moveTo>
                    <a:pt x="0" y="153"/>
                  </a:moveTo>
                  <a:lnTo>
                    <a:pt x="80" y="153"/>
                  </a:lnTo>
                  <a:lnTo>
                    <a:pt x="80" y="0"/>
                  </a:lnTo>
                  <a:lnTo>
                    <a:pt x="0" y="0"/>
                  </a:lnTo>
                  <a:lnTo>
                    <a:pt x="0" y="15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5" name="Group 26"/>
          <p:cNvGrpSpPr>
            <a:grpSpLocks/>
          </p:cNvGrpSpPr>
          <p:nvPr/>
        </p:nvGrpSpPr>
        <p:grpSpPr bwMode="auto">
          <a:xfrm>
            <a:off x="6553200" y="3124200"/>
            <a:ext cx="1905000" cy="1355725"/>
            <a:chOff x="4080" y="2016"/>
            <a:chExt cx="1200" cy="854"/>
          </a:xfrm>
        </p:grpSpPr>
        <p:sp>
          <p:nvSpPr>
            <p:cNvPr id="16409" name="AutoShape 27"/>
            <p:cNvSpPr>
              <a:spLocks noChangeAspect="1" noChangeArrowheads="1" noTextEdit="1"/>
            </p:cNvSpPr>
            <p:nvPr/>
          </p:nvSpPr>
          <p:spPr bwMode="auto">
            <a:xfrm rot="1519818">
              <a:off x="4080" y="2016"/>
              <a:ext cx="1200" cy="8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410" name="Freeform 28"/>
            <p:cNvSpPr>
              <a:spLocks/>
            </p:cNvSpPr>
            <p:nvPr/>
          </p:nvSpPr>
          <p:spPr bwMode="auto">
            <a:xfrm rot="1519818">
              <a:off x="4581" y="2493"/>
              <a:ext cx="391" cy="206"/>
            </a:xfrm>
            <a:custGeom>
              <a:avLst/>
              <a:gdLst>
                <a:gd name="T0" fmla="*/ 0 w 1095"/>
                <a:gd name="T1" fmla="*/ 84 h 525"/>
                <a:gd name="T2" fmla="*/ 194 w 1095"/>
                <a:gd name="T3" fmla="*/ 206 h 525"/>
                <a:gd name="T4" fmla="*/ 391 w 1095"/>
                <a:gd name="T5" fmla="*/ 176 h 525"/>
                <a:gd name="T6" fmla="*/ 110 w 1095"/>
                <a:gd name="T7" fmla="*/ 0 h 525"/>
                <a:gd name="T8" fmla="*/ 0 w 1095"/>
                <a:gd name="T9" fmla="*/ 84 h 525"/>
                <a:gd name="T10" fmla="*/ 0 w 1095"/>
                <a:gd name="T11" fmla="*/ 84 h 52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95"/>
                <a:gd name="T19" fmla="*/ 0 h 525"/>
                <a:gd name="T20" fmla="*/ 1095 w 1095"/>
                <a:gd name="T21" fmla="*/ 525 h 52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95" h="525">
                  <a:moveTo>
                    <a:pt x="0" y="213"/>
                  </a:moveTo>
                  <a:lnTo>
                    <a:pt x="544" y="525"/>
                  </a:lnTo>
                  <a:lnTo>
                    <a:pt x="1095" y="449"/>
                  </a:lnTo>
                  <a:lnTo>
                    <a:pt x="309" y="0"/>
                  </a:lnTo>
                  <a:lnTo>
                    <a:pt x="0" y="213"/>
                  </a:lnTo>
                  <a:close/>
                </a:path>
              </a:pathLst>
            </a:custGeom>
            <a:blipFill dpi="0" rotWithShape="1">
              <a:blip r:embed="rId4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411" name="Freeform 29"/>
            <p:cNvSpPr>
              <a:spLocks/>
            </p:cNvSpPr>
            <p:nvPr/>
          </p:nvSpPr>
          <p:spPr bwMode="auto">
            <a:xfrm rot="1519818">
              <a:off x="4139" y="2049"/>
              <a:ext cx="1084" cy="698"/>
            </a:xfrm>
            <a:custGeom>
              <a:avLst/>
              <a:gdLst>
                <a:gd name="T0" fmla="*/ 0 w 3034"/>
                <a:gd name="T1" fmla="*/ 5 h 1783"/>
                <a:gd name="T2" fmla="*/ 0 w 3034"/>
                <a:gd name="T3" fmla="*/ 698 h 1783"/>
                <a:gd name="T4" fmla="*/ 1084 w 3034"/>
                <a:gd name="T5" fmla="*/ 698 h 1783"/>
                <a:gd name="T6" fmla="*/ 1083 w 3034"/>
                <a:gd name="T7" fmla="*/ 678 h 1783"/>
                <a:gd name="T8" fmla="*/ 888 w 3034"/>
                <a:gd name="T9" fmla="*/ 561 h 1783"/>
                <a:gd name="T10" fmla="*/ 722 w 3034"/>
                <a:gd name="T11" fmla="*/ 529 h 1783"/>
                <a:gd name="T12" fmla="*/ 662 w 3034"/>
                <a:gd name="T13" fmla="*/ 591 h 1783"/>
                <a:gd name="T14" fmla="*/ 132 w 3034"/>
                <a:gd name="T15" fmla="*/ 577 h 1783"/>
                <a:gd name="T16" fmla="*/ 138 w 3034"/>
                <a:gd name="T17" fmla="*/ 255 h 1783"/>
                <a:gd name="T18" fmla="*/ 550 w 3034"/>
                <a:gd name="T19" fmla="*/ 501 h 1783"/>
                <a:gd name="T20" fmla="*/ 552 w 3034"/>
                <a:gd name="T21" fmla="*/ 499 h 1783"/>
                <a:gd name="T22" fmla="*/ 556 w 3034"/>
                <a:gd name="T23" fmla="*/ 495 h 1783"/>
                <a:gd name="T24" fmla="*/ 559 w 3034"/>
                <a:gd name="T25" fmla="*/ 492 h 1783"/>
                <a:gd name="T26" fmla="*/ 563 w 3034"/>
                <a:gd name="T27" fmla="*/ 490 h 1783"/>
                <a:gd name="T28" fmla="*/ 566 w 3034"/>
                <a:gd name="T29" fmla="*/ 487 h 1783"/>
                <a:gd name="T30" fmla="*/ 569 w 3034"/>
                <a:gd name="T31" fmla="*/ 484 h 1783"/>
                <a:gd name="T32" fmla="*/ 572 w 3034"/>
                <a:gd name="T33" fmla="*/ 480 h 1783"/>
                <a:gd name="T34" fmla="*/ 576 w 3034"/>
                <a:gd name="T35" fmla="*/ 478 h 1783"/>
                <a:gd name="T36" fmla="*/ 580 w 3034"/>
                <a:gd name="T37" fmla="*/ 475 h 1783"/>
                <a:gd name="T38" fmla="*/ 582 w 3034"/>
                <a:gd name="T39" fmla="*/ 472 h 1783"/>
                <a:gd name="T40" fmla="*/ 586 w 3034"/>
                <a:gd name="T41" fmla="*/ 469 h 1783"/>
                <a:gd name="T42" fmla="*/ 590 w 3034"/>
                <a:gd name="T43" fmla="*/ 467 h 1783"/>
                <a:gd name="T44" fmla="*/ 593 w 3034"/>
                <a:gd name="T45" fmla="*/ 463 h 1783"/>
                <a:gd name="T46" fmla="*/ 596 w 3034"/>
                <a:gd name="T47" fmla="*/ 460 h 1783"/>
                <a:gd name="T48" fmla="*/ 600 w 3034"/>
                <a:gd name="T49" fmla="*/ 458 h 1783"/>
                <a:gd name="T50" fmla="*/ 603 w 3034"/>
                <a:gd name="T51" fmla="*/ 455 h 1783"/>
                <a:gd name="T52" fmla="*/ 606 w 3034"/>
                <a:gd name="T53" fmla="*/ 452 h 1783"/>
                <a:gd name="T54" fmla="*/ 610 w 3034"/>
                <a:gd name="T55" fmla="*/ 449 h 1783"/>
                <a:gd name="T56" fmla="*/ 613 w 3034"/>
                <a:gd name="T57" fmla="*/ 445 h 1783"/>
                <a:gd name="T58" fmla="*/ 617 w 3034"/>
                <a:gd name="T59" fmla="*/ 443 h 1783"/>
                <a:gd name="T60" fmla="*/ 621 w 3034"/>
                <a:gd name="T61" fmla="*/ 440 h 1783"/>
                <a:gd name="T62" fmla="*/ 625 w 3034"/>
                <a:gd name="T63" fmla="*/ 438 h 1783"/>
                <a:gd name="T64" fmla="*/ 628 w 3034"/>
                <a:gd name="T65" fmla="*/ 434 h 1783"/>
                <a:gd name="T66" fmla="*/ 632 w 3034"/>
                <a:gd name="T67" fmla="*/ 432 h 1783"/>
                <a:gd name="T68" fmla="*/ 635 w 3034"/>
                <a:gd name="T69" fmla="*/ 429 h 1783"/>
                <a:gd name="T70" fmla="*/ 638 w 3034"/>
                <a:gd name="T71" fmla="*/ 426 h 1783"/>
                <a:gd name="T72" fmla="*/ 642 w 3034"/>
                <a:gd name="T73" fmla="*/ 423 h 1783"/>
                <a:gd name="T74" fmla="*/ 645 w 3034"/>
                <a:gd name="T75" fmla="*/ 420 h 1783"/>
                <a:gd name="T76" fmla="*/ 649 w 3034"/>
                <a:gd name="T77" fmla="*/ 418 h 1783"/>
                <a:gd name="T78" fmla="*/ 652 w 3034"/>
                <a:gd name="T79" fmla="*/ 414 h 1783"/>
                <a:gd name="T80" fmla="*/ 656 w 3034"/>
                <a:gd name="T81" fmla="*/ 412 h 1783"/>
                <a:gd name="T82" fmla="*/ 660 w 3034"/>
                <a:gd name="T83" fmla="*/ 409 h 1783"/>
                <a:gd name="T84" fmla="*/ 20 w 3034"/>
                <a:gd name="T85" fmla="*/ 0 h 1783"/>
                <a:gd name="T86" fmla="*/ 0 w 3034"/>
                <a:gd name="T87" fmla="*/ 5 h 1783"/>
                <a:gd name="T88" fmla="*/ 0 w 3034"/>
                <a:gd name="T89" fmla="*/ 5 h 1783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3034"/>
                <a:gd name="T136" fmla="*/ 0 h 1783"/>
                <a:gd name="T137" fmla="*/ 3034 w 3034"/>
                <a:gd name="T138" fmla="*/ 1783 h 1783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3034" h="1783">
                  <a:moveTo>
                    <a:pt x="0" y="13"/>
                  </a:moveTo>
                  <a:lnTo>
                    <a:pt x="0" y="1783"/>
                  </a:lnTo>
                  <a:lnTo>
                    <a:pt x="3034" y="1783"/>
                  </a:lnTo>
                  <a:lnTo>
                    <a:pt x="3032" y="1732"/>
                  </a:lnTo>
                  <a:lnTo>
                    <a:pt x="2485" y="1432"/>
                  </a:lnTo>
                  <a:lnTo>
                    <a:pt x="2021" y="1352"/>
                  </a:lnTo>
                  <a:lnTo>
                    <a:pt x="1853" y="1509"/>
                  </a:lnTo>
                  <a:lnTo>
                    <a:pt x="369" y="1474"/>
                  </a:lnTo>
                  <a:lnTo>
                    <a:pt x="385" y="651"/>
                  </a:lnTo>
                  <a:lnTo>
                    <a:pt x="1539" y="1280"/>
                  </a:lnTo>
                  <a:lnTo>
                    <a:pt x="1546" y="1274"/>
                  </a:lnTo>
                  <a:lnTo>
                    <a:pt x="1555" y="1265"/>
                  </a:lnTo>
                  <a:lnTo>
                    <a:pt x="1564" y="1258"/>
                  </a:lnTo>
                  <a:lnTo>
                    <a:pt x="1575" y="1252"/>
                  </a:lnTo>
                  <a:lnTo>
                    <a:pt x="1584" y="1243"/>
                  </a:lnTo>
                  <a:lnTo>
                    <a:pt x="1593" y="1236"/>
                  </a:lnTo>
                  <a:lnTo>
                    <a:pt x="1602" y="1227"/>
                  </a:lnTo>
                  <a:lnTo>
                    <a:pt x="1613" y="1220"/>
                  </a:lnTo>
                  <a:lnTo>
                    <a:pt x="1622" y="1214"/>
                  </a:lnTo>
                  <a:lnTo>
                    <a:pt x="1630" y="1205"/>
                  </a:lnTo>
                  <a:lnTo>
                    <a:pt x="1639" y="1198"/>
                  </a:lnTo>
                  <a:lnTo>
                    <a:pt x="1650" y="1192"/>
                  </a:lnTo>
                  <a:lnTo>
                    <a:pt x="1659" y="1183"/>
                  </a:lnTo>
                  <a:lnTo>
                    <a:pt x="1668" y="1176"/>
                  </a:lnTo>
                  <a:lnTo>
                    <a:pt x="1679" y="1169"/>
                  </a:lnTo>
                  <a:lnTo>
                    <a:pt x="1688" y="1163"/>
                  </a:lnTo>
                  <a:lnTo>
                    <a:pt x="1697" y="1154"/>
                  </a:lnTo>
                  <a:lnTo>
                    <a:pt x="1708" y="1147"/>
                  </a:lnTo>
                  <a:lnTo>
                    <a:pt x="1717" y="1138"/>
                  </a:lnTo>
                  <a:lnTo>
                    <a:pt x="1728" y="1132"/>
                  </a:lnTo>
                  <a:lnTo>
                    <a:pt x="1737" y="1125"/>
                  </a:lnTo>
                  <a:lnTo>
                    <a:pt x="1748" y="1118"/>
                  </a:lnTo>
                  <a:lnTo>
                    <a:pt x="1757" y="1109"/>
                  </a:lnTo>
                  <a:lnTo>
                    <a:pt x="1768" y="1103"/>
                  </a:lnTo>
                  <a:lnTo>
                    <a:pt x="1777" y="1096"/>
                  </a:lnTo>
                  <a:lnTo>
                    <a:pt x="1786" y="1087"/>
                  </a:lnTo>
                  <a:lnTo>
                    <a:pt x="1797" y="1080"/>
                  </a:lnTo>
                  <a:lnTo>
                    <a:pt x="1806" y="1074"/>
                  </a:lnTo>
                  <a:lnTo>
                    <a:pt x="1817" y="1067"/>
                  </a:lnTo>
                  <a:lnTo>
                    <a:pt x="1826" y="1058"/>
                  </a:lnTo>
                  <a:lnTo>
                    <a:pt x="1837" y="1052"/>
                  </a:lnTo>
                  <a:lnTo>
                    <a:pt x="1846" y="1045"/>
                  </a:lnTo>
                  <a:lnTo>
                    <a:pt x="56" y="0"/>
                  </a:lnTo>
                  <a:lnTo>
                    <a:pt x="0" y="13"/>
                  </a:lnTo>
                  <a:close/>
                </a:path>
              </a:pathLst>
            </a:custGeom>
            <a:blipFill dpi="0" rotWithShape="1">
              <a:blip r:embed="rId4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412" name="Freeform 30"/>
            <p:cNvSpPr>
              <a:spLocks/>
            </p:cNvSpPr>
            <p:nvPr/>
          </p:nvSpPr>
          <p:spPr bwMode="auto">
            <a:xfrm rot="1519818">
              <a:off x="4131" y="2031"/>
              <a:ext cx="1111" cy="740"/>
            </a:xfrm>
            <a:custGeom>
              <a:avLst/>
              <a:gdLst>
                <a:gd name="T0" fmla="*/ 0 w 3123"/>
                <a:gd name="T1" fmla="*/ 18 h 1818"/>
                <a:gd name="T2" fmla="*/ 0 w 3123"/>
                <a:gd name="T3" fmla="*/ 739 h 1818"/>
                <a:gd name="T4" fmla="*/ 1111 w 3123"/>
                <a:gd name="T5" fmla="*/ 740 h 1818"/>
                <a:gd name="T6" fmla="*/ 1109 w 3123"/>
                <a:gd name="T7" fmla="*/ 707 h 1818"/>
                <a:gd name="T8" fmla="*/ 29 w 3123"/>
                <a:gd name="T9" fmla="*/ 704 h 1818"/>
                <a:gd name="T10" fmla="*/ 28 w 3123"/>
                <a:gd name="T11" fmla="*/ 0 h 1818"/>
                <a:gd name="T12" fmla="*/ 0 w 3123"/>
                <a:gd name="T13" fmla="*/ 18 h 1818"/>
                <a:gd name="T14" fmla="*/ 0 w 3123"/>
                <a:gd name="T15" fmla="*/ 18 h 181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3123"/>
                <a:gd name="T25" fmla="*/ 0 h 1818"/>
                <a:gd name="T26" fmla="*/ 3123 w 3123"/>
                <a:gd name="T27" fmla="*/ 1818 h 181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3123" h="1818">
                  <a:moveTo>
                    <a:pt x="0" y="44"/>
                  </a:moveTo>
                  <a:lnTo>
                    <a:pt x="0" y="1816"/>
                  </a:lnTo>
                  <a:lnTo>
                    <a:pt x="3123" y="1818"/>
                  </a:lnTo>
                  <a:lnTo>
                    <a:pt x="3116" y="1736"/>
                  </a:lnTo>
                  <a:lnTo>
                    <a:pt x="82" y="1729"/>
                  </a:lnTo>
                  <a:lnTo>
                    <a:pt x="80" y="0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413" name="Freeform 31"/>
            <p:cNvSpPr>
              <a:spLocks/>
            </p:cNvSpPr>
            <p:nvPr/>
          </p:nvSpPr>
          <p:spPr bwMode="auto">
            <a:xfrm rot="1519818">
              <a:off x="4144" y="2040"/>
              <a:ext cx="1111" cy="732"/>
            </a:xfrm>
            <a:custGeom>
              <a:avLst/>
              <a:gdLst>
                <a:gd name="T0" fmla="*/ 7 w 3112"/>
                <a:gd name="T1" fmla="*/ 0 h 1870"/>
                <a:gd name="T2" fmla="*/ 1111 w 3112"/>
                <a:gd name="T3" fmla="*/ 711 h 1870"/>
                <a:gd name="T4" fmla="*/ 1092 w 3112"/>
                <a:gd name="T5" fmla="*/ 732 h 1870"/>
                <a:gd name="T6" fmla="*/ 0 w 3112"/>
                <a:gd name="T7" fmla="*/ 38 h 1870"/>
                <a:gd name="T8" fmla="*/ 7 w 3112"/>
                <a:gd name="T9" fmla="*/ 0 h 1870"/>
                <a:gd name="T10" fmla="*/ 7 w 3112"/>
                <a:gd name="T11" fmla="*/ 0 h 187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112"/>
                <a:gd name="T19" fmla="*/ 0 h 1870"/>
                <a:gd name="T20" fmla="*/ 3112 w 3112"/>
                <a:gd name="T21" fmla="*/ 1870 h 187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112" h="1870">
                  <a:moveTo>
                    <a:pt x="20" y="0"/>
                  </a:moveTo>
                  <a:lnTo>
                    <a:pt x="3112" y="1816"/>
                  </a:lnTo>
                  <a:lnTo>
                    <a:pt x="3058" y="1870"/>
                  </a:lnTo>
                  <a:lnTo>
                    <a:pt x="0" y="96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414" name="Freeform 32"/>
            <p:cNvSpPr>
              <a:spLocks/>
            </p:cNvSpPr>
            <p:nvPr/>
          </p:nvSpPr>
          <p:spPr bwMode="auto">
            <a:xfrm rot="1519818">
              <a:off x="4241" y="2234"/>
              <a:ext cx="628" cy="370"/>
            </a:xfrm>
            <a:custGeom>
              <a:avLst/>
              <a:gdLst>
                <a:gd name="T0" fmla="*/ 0 w 1757"/>
                <a:gd name="T1" fmla="*/ 0 h 944"/>
                <a:gd name="T2" fmla="*/ 0 w 1757"/>
                <a:gd name="T3" fmla="*/ 355 h 944"/>
                <a:gd name="T4" fmla="*/ 628 w 1757"/>
                <a:gd name="T5" fmla="*/ 370 h 944"/>
                <a:gd name="T6" fmla="*/ 570 w 1757"/>
                <a:gd name="T7" fmla="*/ 339 h 944"/>
                <a:gd name="T8" fmla="*/ 29 w 1757"/>
                <a:gd name="T9" fmla="*/ 322 h 944"/>
                <a:gd name="T10" fmla="*/ 29 w 1757"/>
                <a:gd name="T11" fmla="*/ 23 h 944"/>
                <a:gd name="T12" fmla="*/ 0 w 1757"/>
                <a:gd name="T13" fmla="*/ 0 h 944"/>
                <a:gd name="T14" fmla="*/ 0 w 1757"/>
                <a:gd name="T15" fmla="*/ 0 h 94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757"/>
                <a:gd name="T25" fmla="*/ 0 h 944"/>
                <a:gd name="T26" fmla="*/ 1757 w 1757"/>
                <a:gd name="T27" fmla="*/ 944 h 94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757" h="944">
                  <a:moveTo>
                    <a:pt x="0" y="0"/>
                  </a:moveTo>
                  <a:lnTo>
                    <a:pt x="0" y="907"/>
                  </a:lnTo>
                  <a:lnTo>
                    <a:pt x="1757" y="944"/>
                  </a:lnTo>
                  <a:lnTo>
                    <a:pt x="1594" y="864"/>
                  </a:lnTo>
                  <a:lnTo>
                    <a:pt x="80" y="822"/>
                  </a:lnTo>
                  <a:lnTo>
                    <a:pt x="82" y="5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415" name="Freeform 33"/>
            <p:cNvSpPr>
              <a:spLocks/>
            </p:cNvSpPr>
            <p:nvPr/>
          </p:nvSpPr>
          <p:spPr bwMode="auto">
            <a:xfrm rot="1519818">
              <a:off x="4242" y="2233"/>
              <a:ext cx="621" cy="368"/>
            </a:xfrm>
            <a:custGeom>
              <a:avLst/>
              <a:gdLst>
                <a:gd name="T0" fmla="*/ 4 w 1737"/>
                <a:gd name="T1" fmla="*/ 43 h 940"/>
                <a:gd name="T2" fmla="*/ 548 w 1737"/>
                <a:gd name="T3" fmla="*/ 360 h 940"/>
                <a:gd name="T4" fmla="*/ 621 w 1737"/>
                <a:gd name="T5" fmla="*/ 368 h 940"/>
                <a:gd name="T6" fmla="*/ 0 w 1737"/>
                <a:gd name="T7" fmla="*/ 0 h 940"/>
                <a:gd name="T8" fmla="*/ 4 w 1737"/>
                <a:gd name="T9" fmla="*/ 43 h 940"/>
                <a:gd name="T10" fmla="*/ 4 w 1737"/>
                <a:gd name="T11" fmla="*/ 43 h 94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737"/>
                <a:gd name="T19" fmla="*/ 0 h 940"/>
                <a:gd name="T20" fmla="*/ 1737 w 1737"/>
                <a:gd name="T21" fmla="*/ 940 h 94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737" h="940">
                  <a:moveTo>
                    <a:pt x="11" y="109"/>
                  </a:moveTo>
                  <a:lnTo>
                    <a:pt x="1532" y="920"/>
                  </a:lnTo>
                  <a:lnTo>
                    <a:pt x="1737" y="940"/>
                  </a:lnTo>
                  <a:lnTo>
                    <a:pt x="0" y="0"/>
                  </a:lnTo>
                  <a:lnTo>
                    <a:pt x="11" y="10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416" name="Freeform 34"/>
            <p:cNvSpPr>
              <a:spLocks/>
            </p:cNvSpPr>
            <p:nvPr/>
          </p:nvSpPr>
          <p:spPr bwMode="auto">
            <a:xfrm rot="1519818">
              <a:off x="4120" y="2469"/>
              <a:ext cx="29" cy="60"/>
            </a:xfrm>
            <a:custGeom>
              <a:avLst/>
              <a:gdLst>
                <a:gd name="T0" fmla="*/ 0 w 80"/>
                <a:gd name="T1" fmla="*/ 60 h 153"/>
                <a:gd name="T2" fmla="*/ 29 w 80"/>
                <a:gd name="T3" fmla="*/ 60 h 153"/>
                <a:gd name="T4" fmla="*/ 29 w 80"/>
                <a:gd name="T5" fmla="*/ 0 h 153"/>
                <a:gd name="T6" fmla="*/ 0 w 80"/>
                <a:gd name="T7" fmla="*/ 0 h 153"/>
                <a:gd name="T8" fmla="*/ 0 w 80"/>
                <a:gd name="T9" fmla="*/ 60 h 153"/>
                <a:gd name="T10" fmla="*/ 0 w 80"/>
                <a:gd name="T11" fmla="*/ 60 h 15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80"/>
                <a:gd name="T19" fmla="*/ 0 h 153"/>
                <a:gd name="T20" fmla="*/ 80 w 80"/>
                <a:gd name="T21" fmla="*/ 153 h 15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80" h="153">
                  <a:moveTo>
                    <a:pt x="0" y="153"/>
                  </a:moveTo>
                  <a:lnTo>
                    <a:pt x="80" y="153"/>
                  </a:lnTo>
                  <a:lnTo>
                    <a:pt x="80" y="0"/>
                  </a:lnTo>
                  <a:lnTo>
                    <a:pt x="0" y="0"/>
                  </a:lnTo>
                  <a:lnTo>
                    <a:pt x="0" y="15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417" name="Freeform 35"/>
            <p:cNvSpPr>
              <a:spLocks/>
            </p:cNvSpPr>
            <p:nvPr/>
          </p:nvSpPr>
          <p:spPr bwMode="auto">
            <a:xfrm rot="1519818">
              <a:off x="4210" y="2512"/>
              <a:ext cx="30" cy="60"/>
            </a:xfrm>
            <a:custGeom>
              <a:avLst/>
              <a:gdLst>
                <a:gd name="T0" fmla="*/ 0 w 82"/>
                <a:gd name="T1" fmla="*/ 60 h 155"/>
                <a:gd name="T2" fmla="*/ 30 w 82"/>
                <a:gd name="T3" fmla="*/ 60 h 155"/>
                <a:gd name="T4" fmla="*/ 30 w 82"/>
                <a:gd name="T5" fmla="*/ 0 h 155"/>
                <a:gd name="T6" fmla="*/ 0 w 82"/>
                <a:gd name="T7" fmla="*/ 0 h 155"/>
                <a:gd name="T8" fmla="*/ 0 w 82"/>
                <a:gd name="T9" fmla="*/ 60 h 155"/>
                <a:gd name="T10" fmla="*/ 0 w 82"/>
                <a:gd name="T11" fmla="*/ 60 h 15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82"/>
                <a:gd name="T19" fmla="*/ 0 h 155"/>
                <a:gd name="T20" fmla="*/ 82 w 82"/>
                <a:gd name="T21" fmla="*/ 155 h 15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82" h="155">
                  <a:moveTo>
                    <a:pt x="0" y="155"/>
                  </a:moveTo>
                  <a:lnTo>
                    <a:pt x="82" y="155"/>
                  </a:lnTo>
                  <a:lnTo>
                    <a:pt x="82" y="0"/>
                  </a:lnTo>
                  <a:lnTo>
                    <a:pt x="0" y="0"/>
                  </a:lnTo>
                  <a:lnTo>
                    <a:pt x="0" y="15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418" name="Freeform 36"/>
            <p:cNvSpPr>
              <a:spLocks/>
            </p:cNvSpPr>
            <p:nvPr/>
          </p:nvSpPr>
          <p:spPr bwMode="auto">
            <a:xfrm rot="1519818">
              <a:off x="4301" y="2554"/>
              <a:ext cx="28" cy="60"/>
            </a:xfrm>
            <a:custGeom>
              <a:avLst/>
              <a:gdLst>
                <a:gd name="T0" fmla="*/ 0 w 79"/>
                <a:gd name="T1" fmla="*/ 60 h 155"/>
                <a:gd name="T2" fmla="*/ 28 w 79"/>
                <a:gd name="T3" fmla="*/ 60 h 155"/>
                <a:gd name="T4" fmla="*/ 28 w 79"/>
                <a:gd name="T5" fmla="*/ 0 h 155"/>
                <a:gd name="T6" fmla="*/ 0 w 79"/>
                <a:gd name="T7" fmla="*/ 0 h 155"/>
                <a:gd name="T8" fmla="*/ 0 w 79"/>
                <a:gd name="T9" fmla="*/ 60 h 155"/>
                <a:gd name="T10" fmla="*/ 0 w 79"/>
                <a:gd name="T11" fmla="*/ 60 h 15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79"/>
                <a:gd name="T19" fmla="*/ 0 h 155"/>
                <a:gd name="T20" fmla="*/ 79 w 79"/>
                <a:gd name="T21" fmla="*/ 155 h 15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79" h="155">
                  <a:moveTo>
                    <a:pt x="0" y="155"/>
                  </a:moveTo>
                  <a:lnTo>
                    <a:pt x="79" y="155"/>
                  </a:lnTo>
                  <a:lnTo>
                    <a:pt x="79" y="0"/>
                  </a:lnTo>
                  <a:lnTo>
                    <a:pt x="0" y="0"/>
                  </a:lnTo>
                  <a:lnTo>
                    <a:pt x="0" y="15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419" name="Freeform 37"/>
            <p:cNvSpPr>
              <a:spLocks/>
            </p:cNvSpPr>
            <p:nvPr/>
          </p:nvSpPr>
          <p:spPr bwMode="auto">
            <a:xfrm rot="1519818">
              <a:off x="4391" y="2597"/>
              <a:ext cx="28" cy="60"/>
            </a:xfrm>
            <a:custGeom>
              <a:avLst/>
              <a:gdLst>
                <a:gd name="T0" fmla="*/ 0 w 80"/>
                <a:gd name="T1" fmla="*/ 60 h 155"/>
                <a:gd name="T2" fmla="*/ 28 w 80"/>
                <a:gd name="T3" fmla="*/ 60 h 155"/>
                <a:gd name="T4" fmla="*/ 28 w 80"/>
                <a:gd name="T5" fmla="*/ 0 h 155"/>
                <a:gd name="T6" fmla="*/ 0 w 80"/>
                <a:gd name="T7" fmla="*/ 0 h 155"/>
                <a:gd name="T8" fmla="*/ 0 w 80"/>
                <a:gd name="T9" fmla="*/ 60 h 155"/>
                <a:gd name="T10" fmla="*/ 0 w 80"/>
                <a:gd name="T11" fmla="*/ 60 h 15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80"/>
                <a:gd name="T19" fmla="*/ 0 h 155"/>
                <a:gd name="T20" fmla="*/ 80 w 80"/>
                <a:gd name="T21" fmla="*/ 155 h 15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80" h="155">
                  <a:moveTo>
                    <a:pt x="0" y="155"/>
                  </a:moveTo>
                  <a:lnTo>
                    <a:pt x="80" y="155"/>
                  </a:lnTo>
                  <a:lnTo>
                    <a:pt x="80" y="0"/>
                  </a:lnTo>
                  <a:lnTo>
                    <a:pt x="0" y="0"/>
                  </a:lnTo>
                  <a:lnTo>
                    <a:pt x="0" y="15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420" name="Freeform 38"/>
            <p:cNvSpPr>
              <a:spLocks/>
            </p:cNvSpPr>
            <p:nvPr/>
          </p:nvSpPr>
          <p:spPr bwMode="auto">
            <a:xfrm rot="1519818">
              <a:off x="4478" y="2638"/>
              <a:ext cx="29" cy="60"/>
            </a:xfrm>
            <a:custGeom>
              <a:avLst/>
              <a:gdLst>
                <a:gd name="T0" fmla="*/ 0 w 82"/>
                <a:gd name="T1" fmla="*/ 60 h 155"/>
                <a:gd name="T2" fmla="*/ 29 w 82"/>
                <a:gd name="T3" fmla="*/ 60 h 155"/>
                <a:gd name="T4" fmla="*/ 29 w 82"/>
                <a:gd name="T5" fmla="*/ 0 h 155"/>
                <a:gd name="T6" fmla="*/ 0 w 82"/>
                <a:gd name="T7" fmla="*/ 0 h 155"/>
                <a:gd name="T8" fmla="*/ 0 w 82"/>
                <a:gd name="T9" fmla="*/ 60 h 155"/>
                <a:gd name="T10" fmla="*/ 0 w 82"/>
                <a:gd name="T11" fmla="*/ 60 h 15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82"/>
                <a:gd name="T19" fmla="*/ 0 h 155"/>
                <a:gd name="T20" fmla="*/ 82 w 82"/>
                <a:gd name="T21" fmla="*/ 155 h 15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82" h="155">
                  <a:moveTo>
                    <a:pt x="0" y="155"/>
                  </a:moveTo>
                  <a:lnTo>
                    <a:pt x="82" y="155"/>
                  </a:lnTo>
                  <a:lnTo>
                    <a:pt x="82" y="0"/>
                  </a:lnTo>
                  <a:lnTo>
                    <a:pt x="0" y="0"/>
                  </a:lnTo>
                  <a:lnTo>
                    <a:pt x="0" y="15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421" name="Freeform 39"/>
            <p:cNvSpPr>
              <a:spLocks/>
            </p:cNvSpPr>
            <p:nvPr/>
          </p:nvSpPr>
          <p:spPr bwMode="auto">
            <a:xfrm rot="1519818">
              <a:off x="4569" y="2681"/>
              <a:ext cx="28" cy="60"/>
            </a:xfrm>
            <a:custGeom>
              <a:avLst/>
              <a:gdLst>
                <a:gd name="T0" fmla="*/ 0 w 80"/>
                <a:gd name="T1" fmla="*/ 60 h 155"/>
                <a:gd name="T2" fmla="*/ 28 w 80"/>
                <a:gd name="T3" fmla="*/ 60 h 155"/>
                <a:gd name="T4" fmla="*/ 28 w 80"/>
                <a:gd name="T5" fmla="*/ 0 h 155"/>
                <a:gd name="T6" fmla="*/ 0 w 80"/>
                <a:gd name="T7" fmla="*/ 0 h 155"/>
                <a:gd name="T8" fmla="*/ 0 w 80"/>
                <a:gd name="T9" fmla="*/ 60 h 155"/>
                <a:gd name="T10" fmla="*/ 0 w 80"/>
                <a:gd name="T11" fmla="*/ 60 h 15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80"/>
                <a:gd name="T19" fmla="*/ 0 h 155"/>
                <a:gd name="T20" fmla="*/ 80 w 80"/>
                <a:gd name="T21" fmla="*/ 155 h 15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80" h="155">
                  <a:moveTo>
                    <a:pt x="0" y="155"/>
                  </a:moveTo>
                  <a:lnTo>
                    <a:pt x="80" y="155"/>
                  </a:lnTo>
                  <a:lnTo>
                    <a:pt x="80" y="0"/>
                  </a:lnTo>
                  <a:lnTo>
                    <a:pt x="0" y="0"/>
                  </a:lnTo>
                  <a:lnTo>
                    <a:pt x="0" y="15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422" name="Freeform 40"/>
            <p:cNvSpPr>
              <a:spLocks/>
            </p:cNvSpPr>
            <p:nvPr/>
          </p:nvSpPr>
          <p:spPr bwMode="auto">
            <a:xfrm rot="1519818">
              <a:off x="4659" y="2724"/>
              <a:ext cx="29" cy="60"/>
            </a:xfrm>
            <a:custGeom>
              <a:avLst/>
              <a:gdLst>
                <a:gd name="T0" fmla="*/ 0 w 80"/>
                <a:gd name="T1" fmla="*/ 60 h 155"/>
                <a:gd name="T2" fmla="*/ 29 w 80"/>
                <a:gd name="T3" fmla="*/ 60 h 155"/>
                <a:gd name="T4" fmla="*/ 29 w 80"/>
                <a:gd name="T5" fmla="*/ 0 h 155"/>
                <a:gd name="T6" fmla="*/ 0 w 80"/>
                <a:gd name="T7" fmla="*/ 0 h 155"/>
                <a:gd name="T8" fmla="*/ 0 w 80"/>
                <a:gd name="T9" fmla="*/ 60 h 155"/>
                <a:gd name="T10" fmla="*/ 0 w 80"/>
                <a:gd name="T11" fmla="*/ 60 h 15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80"/>
                <a:gd name="T19" fmla="*/ 0 h 155"/>
                <a:gd name="T20" fmla="*/ 80 w 80"/>
                <a:gd name="T21" fmla="*/ 155 h 15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80" h="155">
                  <a:moveTo>
                    <a:pt x="0" y="155"/>
                  </a:moveTo>
                  <a:lnTo>
                    <a:pt x="80" y="155"/>
                  </a:lnTo>
                  <a:lnTo>
                    <a:pt x="80" y="0"/>
                  </a:lnTo>
                  <a:lnTo>
                    <a:pt x="0" y="0"/>
                  </a:lnTo>
                  <a:lnTo>
                    <a:pt x="0" y="15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423" name="Freeform 41"/>
            <p:cNvSpPr>
              <a:spLocks/>
            </p:cNvSpPr>
            <p:nvPr/>
          </p:nvSpPr>
          <p:spPr bwMode="auto">
            <a:xfrm rot="1519818">
              <a:off x="4750" y="2767"/>
              <a:ext cx="28" cy="60"/>
            </a:xfrm>
            <a:custGeom>
              <a:avLst/>
              <a:gdLst>
                <a:gd name="T0" fmla="*/ 0 w 80"/>
                <a:gd name="T1" fmla="*/ 60 h 153"/>
                <a:gd name="T2" fmla="*/ 28 w 80"/>
                <a:gd name="T3" fmla="*/ 60 h 153"/>
                <a:gd name="T4" fmla="*/ 28 w 80"/>
                <a:gd name="T5" fmla="*/ 0 h 153"/>
                <a:gd name="T6" fmla="*/ 0 w 80"/>
                <a:gd name="T7" fmla="*/ 0 h 153"/>
                <a:gd name="T8" fmla="*/ 0 w 80"/>
                <a:gd name="T9" fmla="*/ 60 h 153"/>
                <a:gd name="T10" fmla="*/ 0 w 80"/>
                <a:gd name="T11" fmla="*/ 60 h 15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80"/>
                <a:gd name="T19" fmla="*/ 0 h 153"/>
                <a:gd name="T20" fmla="*/ 80 w 80"/>
                <a:gd name="T21" fmla="*/ 153 h 15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80" h="153">
                  <a:moveTo>
                    <a:pt x="0" y="153"/>
                  </a:moveTo>
                  <a:lnTo>
                    <a:pt x="80" y="153"/>
                  </a:lnTo>
                  <a:lnTo>
                    <a:pt x="80" y="0"/>
                  </a:lnTo>
                  <a:lnTo>
                    <a:pt x="0" y="0"/>
                  </a:lnTo>
                  <a:lnTo>
                    <a:pt x="0" y="15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424" name="Freeform 42"/>
            <p:cNvSpPr>
              <a:spLocks/>
            </p:cNvSpPr>
            <p:nvPr/>
          </p:nvSpPr>
          <p:spPr bwMode="auto">
            <a:xfrm rot="1519818">
              <a:off x="4841" y="2810"/>
              <a:ext cx="29" cy="60"/>
            </a:xfrm>
            <a:custGeom>
              <a:avLst/>
              <a:gdLst>
                <a:gd name="T0" fmla="*/ 0 w 80"/>
                <a:gd name="T1" fmla="*/ 60 h 153"/>
                <a:gd name="T2" fmla="*/ 29 w 80"/>
                <a:gd name="T3" fmla="*/ 60 h 153"/>
                <a:gd name="T4" fmla="*/ 29 w 80"/>
                <a:gd name="T5" fmla="*/ 0 h 153"/>
                <a:gd name="T6" fmla="*/ 0 w 80"/>
                <a:gd name="T7" fmla="*/ 0 h 153"/>
                <a:gd name="T8" fmla="*/ 0 w 80"/>
                <a:gd name="T9" fmla="*/ 60 h 153"/>
                <a:gd name="T10" fmla="*/ 0 w 80"/>
                <a:gd name="T11" fmla="*/ 60 h 15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80"/>
                <a:gd name="T19" fmla="*/ 0 h 153"/>
                <a:gd name="T20" fmla="*/ 80 w 80"/>
                <a:gd name="T21" fmla="*/ 153 h 15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80" h="153">
                  <a:moveTo>
                    <a:pt x="0" y="153"/>
                  </a:moveTo>
                  <a:lnTo>
                    <a:pt x="80" y="153"/>
                  </a:lnTo>
                  <a:lnTo>
                    <a:pt x="80" y="0"/>
                  </a:lnTo>
                  <a:lnTo>
                    <a:pt x="0" y="0"/>
                  </a:lnTo>
                  <a:lnTo>
                    <a:pt x="0" y="15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6" name="Group 43"/>
          <p:cNvGrpSpPr>
            <a:grpSpLocks/>
          </p:cNvGrpSpPr>
          <p:nvPr/>
        </p:nvGrpSpPr>
        <p:grpSpPr bwMode="auto">
          <a:xfrm>
            <a:off x="3581400" y="5029200"/>
            <a:ext cx="1905000" cy="1295400"/>
            <a:chOff x="2256" y="3168"/>
            <a:chExt cx="1200" cy="816"/>
          </a:xfrm>
        </p:grpSpPr>
        <p:sp>
          <p:nvSpPr>
            <p:cNvPr id="16393" name="AutoShape 44"/>
            <p:cNvSpPr>
              <a:spLocks noChangeAspect="1" noChangeArrowheads="1" noTextEdit="1"/>
            </p:cNvSpPr>
            <p:nvPr/>
          </p:nvSpPr>
          <p:spPr bwMode="auto">
            <a:xfrm>
              <a:off x="2256" y="3168"/>
              <a:ext cx="1200" cy="8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394" name="Freeform 45"/>
            <p:cNvSpPr>
              <a:spLocks/>
            </p:cNvSpPr>
            <p:nvPr/>
          </p:nvSpPr>
          <p:spPr bwMode="auto">
            <a:xfrm>
              <a:off x="2822" y="3587"/>
              <a:ext cx="391" cy="206"/>
            </a:xfrm>
            <a:custGeom>
              <a:avLst/>
              <a:gdLst>
                <a:gd name="T0" fmla="*/ 0 w 1095"/>
                <a:gd name="T1" fmla="*/ 84 h 525"/>
                <a:gd name="T2" fmla="*/ 194 w 1095"/>
                <a:gd name="T3" fmla="*/ 206 h 525"/>
                <a:gd name="T4" fmla="*/ 391 w 1095"/>
                <a:gd name="T5" fmla="*/ 176 h 525"/>
                <a:gd name="T6" fmla="*/ 110 w 1095"/>
                <a:gd name="T7" fmla="*/ 0 h 525"/>
                <a:gd name="T8" fmla="*/ 0 w 1095"/>
                <a:gd name="T9" fmla="*/ 84 h 525"/>
                <a:gd name="T10" fmla="*/ 0 w 1095"/>
                <a:gd name="T11" fmla="*/ 84 h 52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95"/>
                <a:gd name="T19" fmla="*/ 0 h 525"/>
                <a:gd name="T20" fmla="*/ 1095 w 1095"/>
                <a:gd name="T21" fmla="*/ 525 h 52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95" h="525">
                  <a:moveTo>
                    <a:pt x="0" y="213"/>
                  </a:moveTo>
                  <a:lnTo>
                    <a:pt x="544" y="525"/>
                  </a:lnTo>
                  <a:lnTo>
                    <a:pt x="1095" y="449"/>
                  </a:lnTo>
                  <a:lnTo>
                    <a:pt x="309" y="0"/>
                  </a:lnTo>
                  <a:lnTo>
                    <a:pt x="0" y="213"/>
                  </a:lnTo>
                  <a:close/>
                </a:path>
              </a:pathLst>
            </a:custGeom>
            <a:blipFill dpi="0" rotWithShape="1">
              <a:blip r:embed="rId4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395" name="Freeform 46"/>
            <p:cNvSpPr>
              <a:spLocks/>
            </p:cNvSpPr>
            <p:nvPr/>
          </p:nvSpPr>
          <p:spPr bwMode="auto">
            <a:xfrm>
              <a:off x="2304" y="3203"/>
              <a:ext cx="1084" cy="698"/>
            </a:xfrm>
            <a:custGeom>
              <a:avLst/>
              <a:gdLst>
                <a:gd name="T0" fmla="*/ 0 w 3034"/>
                <a:gd name="T1" fmla="*/ 5 h 1783"/>
                <a:gd name="T2" fmla="*/ 0 w 3034"/>
                <a:gd name="T3" fmla="*/ 698 h 1783"/>
                <a:gd name="T4" fmla="*/ 1084 w 3034"/>
                <a:gd name="T5" fmla="*/ 698 h 1783"/>
                <a:gd name="T6" fmla="*/ 1083 w 3034"/>
                <a:gd name="T7" fmla="*/ 678 h 1783"/>
                <a:gd name="T8" fmla="*/ 888 w 3034"/>
                <a:gd name="T9" fmla="*/ 561 h 1783"/>
                <a:gd name="T10" fmla="*/ 722 w 3034"/>
                <a:gd name="T11" fmla="*/ 529 h 1783"/>
                <a:gd name="T12" fmla="*/ 662 w 3034"/>
                <a:gd name="T13" fmla="*/ 591 h 1783"/>
                <a:gd name="T14" fmla="*/ 132 w 3034"/>
                <a:gd name="T15" fmla="*/ 577 h 1783"/>
                <a:gd name="T16" fmla="*/ 138 w 3034"/>
                <a:gd name="T17" fmla="*/ 255 h 1783"/>
                <a:gd name="T18" fmla="*/ 550 w 3034"/>
                <a:gd name="T19" fmla="*/ 501 h 1783"/>
                <a:gd name="T20" fmla="*/ 552 w 3034"/>
                <a:gd name="T21" fmla="*/ 499 h 1783"/>
                <a:gd name="T22" fmla="*/ 556 w 3034"/>
                <a:gd name="T23" fmla="*/ 495 h 1783"/>
                <a:gd name="T24" fmla="*/ 559 w 3034"/>
                <a:gd name="T25" fmla="*/ 492 h 1783"/>
                <a:gd name="T26" fmla="*/ 563 w 3034"/>
                <a:gd name="T27" fmla="*/ 490 h 1783"/>
                <a:gd name="T28" fmla="*/ 566 w 3034"/>
                <a:gd name="T29" fmla="*/ 487 h 1783"/>
                <a:gd name="T30" fmla="*/ 569 w 3034"/>
                <a:gd name="T31" fmla="*/ 484 h 1783"/>
                <a:gd name="T32" fmla="*/ 572 w 3034"/>
                <a:gd name="T33" fmla="*/ 480 h 1783"/>
                <a:gd name="T34" fmla="*/ 576 w 3034"/>
                <a:gd name="T35" fmla="*/ 478 h 1783"/>
                <a:gd name="T36" fmla="*/ 580 w 3034"/>
                <a:gd name="T37" fmla="*/ 475 h 1783"/>
                <a:gd name="T38" fmla="*/ 582 w 3034"/>
                <a:gd name="T39" fmla="*/ 472 h 1783"/>
                <a:gd name="T40" fmla="*/ 586 w 3034"/>
                <a:gd name="T41" fmla="*/ 469 h 1783"/>
                <a:gd name="T42" fmla="*/ 590 w 3034"/>
                <a:gd name="T43" fmla="*/ 467 h 1783"/>
                <a:gd name="T44" fmla="*/ 593 w 3034"/>
                <a:gd name="T45" fmla="*/ 463 h 1783"/>
                <a:gd name="T46" fmla="*/ 596 w 3034"/>
                <a:gd name="T47" fmla="*/ 460 h 1783"/>
                <a:gd name="T48" fmla="*/ 600 w 3034"/>
                <a:gd name="T49" fmla="*/ 458 h 1783"/>
                <a:gd name="T50" fmla="*/ 603 w 3034"/>
                <a:gd name="T51" fmla="*/ 455 h 1783"/>
                <a:gd name="T52" fmla="*/ 606 w 3034"/>
                <a:gd name="T53" fmla="*/ 452 h 1783"/>
                <a:gd name="T54" fmla="*/ 610 w 3034"/>
                <a:gd name="T55" fmla="*/ 449 h 1783"/>
                <a:gd name="T56" fmla="*/ 613 w 3034"/>
                <a:gd name="T57" fmla="*/ 445 h 1783"/>
                <a:gd name="T58" fmla="*/ 617 w 3034"/>
                <a:gd name="T59" fmla="*/ 443 h 1783"/>
                <a:gd name="T60" fmla="*/ 621 w 3034"/>
                <a:gd name="T61" fmla="*/ 440 h 1783"/>
                <a:gd name="T62" fmla="*/ 625 w 3034"/>
                <a:gd name="T63" fmla="*/ 438 h 1783"/>
                <a:gd name="T64" fmla="*/ 628 w 3034"/>
                <a:gd name="T65" fmla="*/ 434 h 1783"/>
                <a:gd name="T66" fmla="*/ 632 w 3034"/>
                <a:gd name="T67" fmla="*/ 432 h 1783"/>
                <a:gd name="T68" fmla="*/ 635 w 3034"/>
                <a:gd name="T69" fmla="*/ 429 h 1783"/>
                <a:gd name="T70" fmla="*/ 638 w 3034"/>
                <a:gd name="T71" fmla="*/ 426 h 1783"/>
                <a:gd name="T72" fmla="*/ 642 w 3034"/>
                <a:gd name="T73" fmla="*/ 423 h 1783"/>
                <a:gd name="T74" fmla="*/ 645 w 3034"/>
                <a:gd name="T75" fmla="*/ 420 h 1783"/>
                <a:gd name="T76" fmla="*/ 649 w 3034"/>
                <a:gd name="T77" fmla="*/ 418 h 1783"/>
                <a:gd name="T78" fmla="*/ 652 w 3034"/>
                <a:gd name="T79" fmla="*/ 414 h 1783"/>
                <a:gd name="T80" fmla="*/ 656 w 3034"/>
                <a:gd name="T81" fmla="*/ 412 h 1783"/>
                <a:gd name="T82" fmla="*/ 660 w 3034"/>
                <a:gd name="T83" fmla="*/ 409 h 1783"/>
                <a:gd name="T84" fmla="*/ 20 w 3034"/>
                <a:gd name="T85" fmla="*/ 0 h 1783"/>
                <a:gd name="T86" fmla="*/ 0 w 3034"/>
                <a:gd name="T87" fmla="*/ 5 h 1783"/>
                <a:gd name="T88" fmla="*/ 0 w 3034"/>
                <a:gd name="T89" fmla="*/ 5 h 1783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3034"/>
                <a:gd name="T136" fmla="*/ 0 h 1783"/>
                <a:gd name="T137" fmla="*/ 3034 w 3034"/>
                <a:gd name="T138" fmla="*/ 1783 h 1783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3034" h="1783">
                  <a:moveTo>
                    <a:pt x="0" y="13"/>
                  </a:moveTo>
                  <a:lnTo>
                    <a:pt x="0" y="1783"/>
                  </a:lnTo>
                  <a:lnTo>
                    <a:pt x="3034" y="1783"/>
                  </a:lnTo>
                  <a:lnTo>
                    <a:pt x="3032" y="1732"/>
                  </a:lnTo>
                  <a:lnTo>
                    <a:pt x="2485" y="1432"/>
                  </a:lnTo>
                  <a:lnTo>
                    <a:pt x="2021" y="1352"/>
                  </a:lnTo>
                  <a:lnTo>
                    <a:pt x="1853" y="1509"/>
                  </a:lnTo>
                  <a:lnTo>
                    <a:pt x="369" y="1474"/>
                  </a:lnTo>
                  <a:lnTo>
                    <a:pt x="385" y="651"/>
                  </a:lnTo>
                  <a:lnTo>
                    <a:pt x="1539" y="1280"/>
                  </a:lnTo>
                  <a:lnTo>
                    <a:pt x="1546" y="1274"/>
                  </a:lnTo>
                  <a:lnTo>
                    <a:pt x="1555" y="1265"/>
                  </a:lnTo>
                  <a:lnTo>
                    <a:pt x="1564" y="1258"/>
                  </a:lnTo>
                  <a:lnTo>
                    <a:pt x="1575" y="1252"/>
                  </a:lnTo>
                  <a:lnTo>
                    <a:pt x="1584" y="1243"/>
                  </a:lnTo>
                  <a:lnTo>
                    <a:pt x="1593" y="1236"/>
                  </a:lnTo>
                  <a:lnTo>
                    <a:pt x="1602" y="1227"/>
                  </a:lnTo>
                  <a:lnTo>
                    <a:pt x="1613" y="1220"/>
                  </a:lnTo>
                  <a:lnTo>
                    <a:pt x="1622" y="1214"/>
                  </a:lnTo>
                  <a:lnTo>
                    <a:pt x="1630" y="1205"/>
                  </a:lnTo>
                  <a:lnTo>
                    <a:pt x="1639" y="1198"/>
                  </a:lnTo>
                  <a:lnTo>
                    <a:pt x="1650" y="1192"/>
                  </a:lnTo>
                  <a:lnTo>
                    <a:pt x="1659" y="1183"/>
                  </a:lnTo>
                  <a:lnTo>
                    <a:pt x="1668" y="1176"/>
                  </a:lnTo>
                  <a:lnTo>
                    <a:pt x="1679" y="1169"/>
                  </a:lnTo>
                  <a:lnTo>
                    <a:pt x="1688" y="1163"/>
                  </a:lnTo>
                  <a:lnTo>
                    <a:pt x="1697" y="1154"/>
                  </a:lnTo>
                  <a:lnTo>
                    <a:pt x="1708" y="1147"/>
                  </a:lnTo>
                  <a:lnTo>
                    <a:pt x="1717" y="1138"/>
                  </a:lnTo>
                  <a:lnTo>
                    <a:pt x="1728" y="1132"/>
                  </a:lnTo>
                  <a:lnTo>
                    <a:pt x="1737" y="1125"/>
                  </a:lnTo>
                  <a:lnTo>
                    <a:pt x="1748" y="1118"/>
                  </a:lnTo>
                  <a:lnTo>
                    <a:pt x="1757" y="1109"/>
                  </a:lnTo>
                  <a:lnTo>
                    <a:pt x="1768" y="1103"/>
                  </a:lnTo>
                  <a:lnTo>
                    <a:pt x="1777" y="1096"/>
                  </a:lnTo>
                  <a:lnTo>
                    <a:pt x="1786" y="1087"/>
                  </a:lnTo>
                  <a:lnTo>
                    <a:pt x="1797" y="1080"/>
                  </a:lnTo>
                  <a:lnTo>
                    <a:pt x="1806" y="1074"/>
                  </a:lnTo>
                  <a:lnTo>
                    <a:pt x="1817" y="1067"/>
                  </a:lnTo>
                  <a:lnTo>
                    <a:pt x="1826" y="1058"/>
                  </a:lnTo>
                  <a:lnTo>
                    <a:pt x="1837" y="1052"/>
                  </a:lnTo>
                  <a:lnTo>
                    <a:pt x="1846" y="1045"/>
                  </a:lnTo>
                  <a:lnTo>
                    <a:pt x="56" y="0"/>
                  </a:lnTo>
                  <a:lnTo>
                    <a:pt x="0" y="13"/>
                  </a:lnTo>
                  <a:close/>
                </a:path>
              </a:pathLst>
            </a:custGeom>
            <a:blipFill dpi="0" rotWithShape="1">
              <a:blip r:embed="rId4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396" name="Freeform 47"/>
            <p:cNvSpPr>
              <a:spLocks/>
            </p:cNvSpPr>
            <p:nvPr/>
          </p:nvSpPr>
          <p:spPr bwMode="auto">
            <a:xfrm>
              <a:off x="2297" y="3182"/>
              <a:ext cx="1111" cy="740"/>
            </a:xfrm>
            <a:custGeom>
              <a:avLst/>
              <a:gdLst>
                <a:gd name="T0" fmla="*/ 0 w 3123"/>
                <a:gd name="T1" fmla="*/ 18 h 1818"/>
                <a:gd name="T2" fmla="*/ 0 w 3123"/>
                <a:gd name="T3" fmla="*/ 739 h 1818"/>
                <a:gd name="T4" fmla="*/ 1111 w 3123"/>
                <a:gd name="T5" fmla="*/ 740 h 1818"/>
                <a:gd name="T6" fmla="*/ 1109 w 3123"/>
                <a:gd name="T7" fmla="*/ 707 h 1818"/>
                <a:gd name="T8" fmla="*/ 29 w 3123"/>
                <a:gd name="T9" fmla="*/ 704 h 1818"/>
                <a:gd name="T10" fmla="*/ 28 w 3123"/>
                <a:gd name="T11" fmla="*/ 0 h 1818"/>
                <a:gd name="T12" fmla="*/ 0 w 3123"/>
                <a:gd name="T13" fmla="*/ 18 h 1818"/>
                <a:gd name="T14" fmla="*/ 0 w 3123"/>
                <a:gd name="T15" fmla="*/ 18 h 181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3123"/>
                <a:gd name="T25" fmla="*/ 0 h 1818"/>
                <a:gd name="T26" fmla="*/ 3123 w 3123"/>
                <a:gd name="T27" fmla="*/ 1818 h 181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3123" h="1818">
                  <a:moveTo>
                    <a:pt x="0" y="44"/>
                  </a:moveTo>
                  <a:lnTo>
                    <a:pt x="0" y="1816"/>
                  </a:lnTo>
                  <a:lnTo>
                    <a:pt x="3123" y="1818"/>
                  </a:lnTo>
                  <a:lnTo>
                    <a:pt x="3116" y="1736"/>
                  </a:lnTo>
                  <a:lnTo>
                    <a:pt x="82" y="1729"/>
                  </a:lnTo>
                  <a:lnTo>
                    <a:pt x="80" y="0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397" name="Freeform 48"/>
            <p:cNvSpPr>
              <a:spLocks/>
            </p:cNvSpPr>
            <p:nvPr/>
          </p:nvSpPr>
          <p:spPr bwMode="auto">
            <a:xfrm>
              <a:off x="2311" y="3185"/>
              <a:ext cx="1111" cy="732"/>
            </a:xfrm>
            <a:custGeom>
              <a:avLst/>
              <a:gdLst>
                <a:gd name="T0" fmla="*/ 7 w 3112"/>
                <a:gd name="T1" fmla="*/ 0 h 1870"/>
                <a:gd name="T2" fmla="*/ 1111 w 3112"/>
                <a:gd name="T3" fmla="*/ 711 h 1870"/>
                <a:gd name="T4" fmla="*/ 1092 w 3112"/>
                <a:gd name="T5" fmla="*/ 732 h 1870"/>
                <a:gd name="T6" fmla="*/ 0 w 3112"/>
                <a:gd name="T7" fmla="*/ 38 h 1870"/>
                <a:gd name="T8" fmla="*/ 7 w 3112"/>
                <a:gd name="T9" fmla="*/ 0 h 1870"/>
                <a:gd name="T10" fmla="*/ 7 w 3112"/>
                <a:gd name="T11" fmla="*/ 0 h 187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112"/>
                <a:gd name="T19" fmla="*/ 0 h 1870"/>
                <a:gd name="T20" fmla="*/ 3112 w 3112"/>
                <a:gd name="T21" fmla="*/ 1870 h 187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112" h="1870">
                  <a:moveTo>
                    <a:pt x="20" y="0"/>
                  </a:moveTo>
                  <a:lnTo>
                    <a:pt x="3112" y="1816"/>
                  </a:lnTo>
                  <a:lnTo>
                    <a:pt x="3058" y="1870"/>
                  </a:lnTo>
                  <a:lnTo>
                    <a:pt x="0" y="96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398" name="Freeform 49"/>
            <p:cNvSpPr>
              <a:spLocks/>
            </p:cNvSpPr>
            <p:nvPr/>
          </p:nvSpPr>
          <p:spPr bwMode="auto">
            <a:xfrm>
              <a:off x="2428" y="3440"/>
              <a:ext cx="628" cy="370"/>
            </a:xfrm>
            <a:custGeom>
              <a:avLst/>
              <a:gdLst>
                <a:gd name="T0" fmla="*/ 0 w 1757"/>
                <a:gd name="T1" fmla="*/ 0 h 944"/>
                <a:gd name="T2" fmla="*/ 0 w 1757"/>
                <a:gd name="T3" fmla="*/ 355 h 944"/>
                <a:gd name="T4" fmla="*/ 628 w 1757"/>
                <a:gd name="T5" fmla="*/ 370 h 944"/>
                <a:gd name="T6" fmla="*/ 570 w 1757"/>
                <a:gd name="T7" fmla="*/ 339 h 944"/>
                <a:gd name="T8" fmla="*/ 29 w 1757"/>
                <a:gd name="T9" fmla="*/ 322 h 944"/>
                <a:gd name="T10" fmla="*/ 29 w 1757"/>
                <a:gd name="T11" fmla="*/ 23 h 944"/>
                <a:gd name="T12" fmla="*/ 0 w 1757"/>
                <a:gd name="T13" fmla="*/ 0 h 944"/>
                <a:gd name="T14" fmla="*/ 0 w 1757"/>
                <a:gd name="T15" fmla="*/ 0 h 94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757"/>
                <a:gd name="T25" fmla="*/ 0 h 944"/>
                <a:gd name="T26" fmla="*/ 1757 w 1757"/>
                <a:gd name="T27" fmla="*/ 944 h 94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757" h="944">
                  <a:moveTo>
                    <a:pt x="0" y="0"/>
                  </a:moveTo>
                  <a:lnTo>
                    <a:pt x="0" y="907"/>
                  </a:lnTo>
                  <a:lnTo>
                    <a:pt x="1757" y="944"/>
                  </a:lnTo>
                  <a:lnTo>
                    <a:pt x="1594" y="864"/>
                  </a:lnTo>
                  <a:lnTo>
                    <a:pt x="80" y="822"/>
                  </a:lnTo>
                  <a:lnTo>
                    <a:pt x="82" y="5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399" name="Freeform 50"/>
            <p:cNvSpPr>
              <a:spLocks/>
            </p:cNvSpPr>
            <p:nvPr/>
          </p:nvSpPr>
          <p:spPr bwMode="auto">
            <a:xfrm>
              <a:off x="2428" y="3440"/>
              <a:ext cx="621" cy="368"/>
            </a:xfrm>
            <a:custGeom>
              <a:avLst/>
              <a:gdLst>
                <a:gd name="T0" fmla="*/ 4 w 1737"/>
                <a:gd name="T1" fmla="*/ 43 h 940"/>
                <a:gd name="T2" fmla="*/ 548 w 1737"/>
                <a:gd name="T3" fmla="*/ 360 h 940"/>
                <a:gd name="T4" fmla="*/ 621 w 1737"/>
                <a:gd name="T5" fmla="*/ 368 h 940"/>
                <a:gd name="T6" fmla="*/ 0 w 1737"/>
                <a:gd name="T7" fmla="*/ 0 h 940"/>
                <a:gd name="T8" fmla="*/ 4 w 1737"/>
                <a:gd name="T9" fmla="*/ 43 h 940"/>
                <a:gd name="T10" fmla="*/ 4 w 1737"/>
                <a:gd name="T11" fmla="*/ 43 h 94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737"/>
                <a:gd name="T19" fmla="*/ 0 h 940"/>
                <a:gd name="T20" fmla="*/ 1737 w 1737"/>
                <a:gd name="T21" fmla="*/ 940 h 94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737" h="940">
                  <a:moveTo>
                    <a:pt x="11" y="109"/>
                  </a:moveTo>
                  <a:lnTo>
                    <a:pt x="1532" y="920"/>
                  </a:lnTo>
                  <a:lnTo>
                    <a:pt x="1737" y="940"/>
                  </a:lnTo>
                  <a:lnTo>
                    <a:pt x="0" y="0"/>
                  </a:lnTo>
                  <a:lnTo>
                    <a:pt x="11" y="10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400" name="Freeform 51"/>
            <p:cNvSpPr>
              <a:spLocks/>
            </p:cNvSpPr>
            <p:nvPr/>
          </p:nvSpPr>
          <p:spPr bwMode="auto">
            <a:xfrm>
              <a:off x="2381" y="3847"/>
              <a:ext cx="29" cy="60"/>
            </a:xfrm>
            <a:custGeom>
              <a:avLst/>
              <a:gdLst>
                <a:gd name="T0" fmla="*/ 0 w 80"/>
                <a:gd name="T1" fmla="*/ 60 h 153"/>
                <a:gd name="T2" fmla="*/ 29 w 80"/>
                <a:gd name="T3" fmla="*/ 60 h 153"/>
                <a:gd name="T4" fmla="*/ 29 w 80"/>
                <a:gd name="T5" fmla="*/ 0 h 153"/>
                <a:gd name="T6" fmla="*/ 0 w 80"/>
                <a:gd name="T7" fmla="*/ 0 h 153"/>
                <a:gd name="T8" fmla="*/ 0 w 80"/>
                <a:gd name="T9" fmla="*/ 60 h 153"/>
                <a:gd name="T10" fmla="*/ 0 w 80"/>
                <a:gd name="T11" fmla="*/ 60 h 15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80"/>
                <a:gd name="T19" fmla="*/ 0 h 153"/>
                <a:gd name="T20" fmla="*/ 80 w 80"/>
                <a:gd name="T21" fmla="*/ 153 h 15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80" h="153">
                  <a:moveTo>
                    <a:pt x="0" y="153"/>
                  </a:moveTo>
                  <a:lnTo>
                    <a:pt x="80" y="153"/>
                  </a:lnTo>
                  <a:lnTo>
                    <a:pt x="80" y="0"/>
                  </a:lnTo>
                  <a:lnTo>
                    <a:pt x="0" y="0"/>
                  </a:lnTo>
                  <a:lnTo>
                    <a:pt x="0" y="15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401" name="Freeform 52"/>
            <p:cNvSpPr>
              <a:spLocks/>
            </p:cNvSpPr>
            <p:nvPr/>
          </p:nvSpPr>
          <p:spPr bwMode="auto">
            <a:xfrm>
              <a:off x="2481" y="3847"/>
              <a:ext cx="30" cy="60"/>
            </a:xfrm>
            <a:custGeom>
              <a:avLst/>
              <a:gdLst>
                <a:gd name="T0" fmla="*/ 0 w 82"/>
                <a:gd name="T1" fmla="*/ 60 h 155"/>
                <a:gd name="T2" fmla="*/ 30 w 82"/>
                <a:gd name="T3" fmla="*/ 60 h 155"/>
                <a:gd name="T4" fmla="*/ 30 w 82"/>
                <a:gd name="T5" fmla="*/ 0 h 155"/>
                <a:gd name="T6" fmla="*/ 0 w 82"/>
                <a:gd name="T7" fmla="*/ 0 h 155"/>
                <a:gd name="T8" fmla="*/ 0 w 82"/>
                <a:gd name="T9" fmla="*/ 60 h 155"/>
                <a:gd name="T10" fmla="*/ 0 w 82"/>
                <a:gd name="T11" fmla="*/ 60 h 15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82"/>
                <a:gd name="T19" fmla="*/ 0 h 155"/>
                <a:gd name="T20" fmla="*/ 82 w 82"/>
                <a:gd name="T21" fmla="*/ 155 h 15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82" h="155">
                  <a:moveTo>
                    <a:pt x="0" y="155"/>
                  </a:moveTo>
                  <a:lnTo>
                    <a:pt x="82" y="155"/>
                  </a:lnTo>
                  <a:lnTo>
                    <a:pt x="82" y="0"/>
                  </a:lnTo>
                  <a:lnTo>
                    <a:pt x="0" y="0"/>
                  </a:lnTo>
                  <a:lnTo>
                    <a:pt x="0" y="15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402" name="Freeform 53"/>
            <p:cNvSpPr>
              <a:spLocks/>
            </p:cNvSpPr>
            <p:nvPr/>
          </p:nvSpPr>
          <p:spPr bwMode="auto">
            <a:xfrm>
              <a:off x="2581" y="3847"/>
              <a:ext cx="28" cy="60"/>
            </a:xfrm>
            <a:custGeom>
              <a:avLst/>
              <a:gdLst>
                <a:gd name="T0" fmla="*/ 0 w 79"/>
                <a:gd name="T1" fmla="*/ 60 h 155"/>
                <a:gd name="T2" fmla="*/ 28 w 79"/>
                <a:gd name="T3" fmla="*/ 60 h 155"/>
                <a:gd name="T4" fmla="*/ 28 w 79"/>
                <a:gd name="T5" fmla="*/ 0 h 155"/>
                <a:gd name="T6" fmla="*/ 0 w 79"/>
                <a:gd name="T7" fmla="*/ 0 h 155"/>
                <a:gd name="T8" fmla="*/ 0 w 79"/>
                <a:gd name="T9" fmla="*/ 60 h 155"/>
                <a:gd name="T10" fmla="*/ 0 w 79"/>
                <a:gd name="T11" fmla="*/ 60 h 15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79"/>
                <a:gd name="T19" fmla="*/ 0 h 155"/>
                <a:gd name="T20" fmla="*/ 79 w 79"/>
                <a:gd name="T21" fmla="*/ 155 h 15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79" h="155">
                  <a:moveTo>
                    <a:pt x="0" y="155"/>
                  </a:moveTo>
                  <a:lnTo>
                    <a:pt x="79" y="155"/>
                  </a:lnTo>
                  <a:lnTo>
                    <a:pt x="79" y="0"/>
                  </a:lnTo>
                  <a:lnTo>
                    <a:pt x="0" y="0"/>
                  </a:lnTo>
                  <a:lnTo>
                    <a:pt x="0" y="15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403" name="Freeform 54"/>
            <p:cNvSpPr>
              <a:spLocks/>
            </p:cNvSpPr>
            <p:nvPr/>
          </p:nvSpPr>
          <p:spPr bwMode="auto">
            <a:xfrm>
              <a:off x="2681" y="3847"/>
              <a:ext cx="28" cy="60"/>
            </a:xfrm>
            <a:custGeom>
              <a:avLst/>
              <a:gdLst>
                <a:gd name="T0" fmla="*/ 0 w 80"/>
                <a:gd name="T1" fmla="*/ 60 h 155"/>
                <a:gd name="T2" fmla="*/ 28 w 80"/>
                <a:gd name="T3" fmla="*/ 60 h 155"/>
                <a:gd name="T4" fmla="*/ 28 w 80"/>
                <a:gd name="T5" fmla="*/ 0 h 155"/>
                <a:gd name="T6" fmla="*/ 0 w 80"/>
                <a:gd name="T7" fmla="*/ 0 h 155"/>
                <a:gd name="T8" fmla="*/ 0 w 80"/>
                <a:gd name="T9" fmla="*/ 60 h 155"/>
                <a:gd name="T10" fmla="*/ 0 w 80"/>
                <a:gd name="T11" fmla="*/ 60 h 15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80"/>
                <a:gd name="T19" fmla="*/ 0 h 155"/>
                <a:gd name="T20" fmla="*/ 80 w 80"/>
                <a:gd name="T21" fmla="*/ 155 h 15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80" h="155">
                  <a:moveTo>
                    <a:pt x="0" y="155"/>
                  </a:moveTo>
                  <a:lnTo>
                    <a:pt x="80" y="155"/>
                  </a:lnTo>
                  <a:lnTo>
                    <a:pt x="80" y="0"/>
                  </a:lnTo>
                  <a:lnTo>
                    <a:pt x="0" y="0"/>
                  </a:lnTo>
                  <a:lnTo>
                    <a:pt x="0" y="15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404" name="Freeform 55"/>
            <p:cNvSpPr>
              <a:spLocks/>
            </p:cNvSpPr>
            <p:nvPr/>
          </p:nvSpPr>
          <p:spPr bwMode="auto">
            <a:xfrm>
              <a:off x="2777" y="3847"/>
              <a:ext cx="29" cy="60"/>
            </a:xfrm>
            <a:custGeom>
              <a:avLst/>
              <a:gdLst>
                <a:gd name="T0" fmla="*/ 0 w 82"/>
                <a:gd name="T1" fmla="*/ 60 h 155"/>
                <a:gd name="T2" fmla="*/ 29 w 82"/>
                <a:gd name="T3" fmla="*/ 60 h 155"/>
                <a:gd name="T4" fmla="*/ 29 w 82"/>
                <a:gd name="T5" fmla="*/ 0 h 155"/>
                <a:gd name="T6" fmla="*/ 0 w 82"/>
                <a:gd name="T7" fmla="*/ 0 h 155"/>
                <a:gd name="T8" fmla="*/ 0 w 82"/>
                <a:gd name="T9" fmla="*/ 60 h 155"/>
                <a:gd name="T10" fmla="*/ 0 w 82"/>
                <a:gd name="T11" fmla="*/ 60 h 15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82"/>
                <a:gd name="T19" fmla="*/ 0 h 155"/>
                <a:gd name="T20" fmla="*/ 82 w 82"/>
                <a:gd name="T21" fmla="*/ 155 h 15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82" h="155">
                  <a:moveTo>
                    <a:pt x="0" y="155"/>
                  </a:moveTo>
                  <a:lnTo>
                    <a:pt x="82" y="155"/>
                  </a:lnTo>
                  <a:lnTo>
                    <a:pt x="82" y="0"/>
                  </a:lnTo>
                  <a:lnTo>
                    <a:pt x="0" y="0"/>
                  </a:lnTo>
                  <a:lnTo>
                    <a:pt x="0" y="15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405" name="Freeform 56"/>
            <p:cNvSpPr>
              <a:spLocks/>
            </p:cNvSpPr>
            <p:nvPr/>
          </p:nvSpPr>
          <p:spPr bwMode="auto">
            <a:xfrm>
              <a:off x="2878" y="3847"/>
              <a:ext cx="28" cy="60"/>
            </a:xfrm>
            <a:custGeom>
              <a:avLst/>
              <a:gdLst>
                <a:gd name="T0" fmla="*/ 0 w 80"/>
                <a:gd name="T1" fmla="*/ 60 h 155"/>
                <a:gd name="T2" fmla="*/ 28 w 80"/>
                <a:gd name="T3" fmla="*/ 60 h 155"/>
                <a:gd name="T4" fmla="*/ 28 w 80"/>
                <a:gd name="T5" fmla="*/ 0 h 155"/>
                <a:gd name="T6" fmla="*/ 0 w 80"/>
                <a:gd name="T7" fmla="*/ 0 h 155"/>
                <a:gd name="T8" fmla="*/ 0 w 80"/>
                <a:gd name="T9" fmla="*/ 60 h 155"/>
                <a:gd name="T10" fmla="*/ 0 w 80"/>
                <a:gd name="T11" fmla="*/ 60 h 15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80"/>
                <a:gd name="T19" fmla="*/ 0 h 155"/>
                <a:gd name="T20" fmla="*/ 80 w 80"/>
                <a:gd name="T21" fmla="*/ 155 h 15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80" h="155">
                  <a:moveTo>
                    <a:pt x="0" y="155"/>
                  </a:moveTo>
                  <a:lnTo>
                    <a:pt x="80" y="155"/>
                  </a:lnTo>
                  <a:lnTo>
                    <a:pt x="80" y="0"/>
                  </a:lnTo>
                  <a:lnTo>
                    <a:pt x="0" y="0"/>
                  </a:lnTo>
                  <a:lnTo>
                    <a:pt x="0" y="15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406" name="Freeform 57"/>
            <p:cNvSpPr>
              <a:spLocks/>
            </p:cNvSpPr>
            <p:nvPr/>
          </p:nvSpPr>
          <p:spPr bwMode="auto">
            <a:xfrm>
              <a:off x="2977" y="3847"/>
              <a:ext cx="29" cy="60"/>
            </a:xfrm>
            <a:custGeom>
              <a:avLst/>
              <a:gdLst>
                <a:gd name="T0" fmla="*/ 0 w 80"/>
                <a:gd name="T1" fmla="*/ 60 h 155"/>
                <a:gd name="T2" fmla="*/ 29 w 80"/>
                <a:gd name="T3" fmla="*/ 60 h 155"/>
                <a:gd name="T4" fmla="*/ 29 w 80"/>
                <a:gd name="T5" fmla="*/ 0 h 155"/>
                <a:gd name="T6" fmla="*/ 0 w 80"/>
                <a:gd name="T7" fmla="*/ 0 h 155"/>
                <a:gd name="T8" fmla="*/ 0 w 80"/>
                <a:gd name="T9" fmla="*/ 60 h 155"/>
                <a:gd name="T10" fmla="*/ 0 w 80"/>
                <a:gd name="T11" fmla="*/ 60 h 15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80"/>
                <a:gd name="T19" fmla="*/ 0 h 155"/>
                <a:gd name="T20" fmla="*/ 80 w 80"/>
                <a:gd name="T21" fmla="*/ 155 h 15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80" h="155">
                  <a:moveTo>
                    <a:pt x="0" y="155"/>
                  </a:moveTo>
                  <a:lnTo>
                    <a:pt x="80" y="155"/>
                  </a:lnTo>
                  <a:lnTo>
                    <a:pt x="80" y="0"/>
                  </a:lnTo>
                  <a:lnTo>
                    <a:pt x="0" y="0"/>
                  </a:lnTo>
                  <a:lnTo>
                    <a:pt x="0" y="15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407" name="Freeform 58"/>
            <p:cNvSpPr>
              <a:spLocks/>
            </p:cNvSpPr>
            <p:nvPr/>
          </p:nvSpPr>
          <p:spPr bwMode="auto">
            <a:xfrm>
              <a:off x="3078" y="3847"/>
              <a:ext cx="28" cy="60"/>
            </a:xfrm>
            <a:custGeom>
              <a:avLst/>
              <a:gdLst>
                <a:gd name="T0" fmla="*/ 0 w 80"/>
                <a:gd name="T1" fmla="*/ 60 h 153"/>
                <a:gd name="T2" fmla="*/ 28 w 80"/>
                <a:gd name="T3" fmla="*/ 60 h 153"/>
                <a:gd name="T4" fmla="*/ 28 w 80"/>
                <a:gd name="T5" fmla="*/ 0 h 153"/>
                <a:gd name="T6" fmla="*/ 0 w 80"/>
                <a:gd name="T7" fmla="*/ 0 h 153"/>
                <a:gd name="T8" fmla="*/ 0 w 80"/>
                <a:gd name="T9" fmla="*/ 60 h 153"/>
                <a:gd name="T10" fmla="*/ 0 w 80"/>
                <a:gd name="T11" fmla="*/ 60 h 15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80"/>
                <a:gd name="T19" fmla="*/ 0 h 153"/>
                <a:gd name="T20" fmla="*/ 80 w 80"/>
                <a:gd name="T21" fmla="*/ 153 h 15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80" h="153">
                  <a:moveTo>
                    <a:pt x="0" y="153"/>
                  </a:moveTo>
                  <a:lnTo>
                    <a:pt x="80" y="153"/>
                  </a:lnTo>
                  <a:lnTo>
                    <a:pt x="80" y="0"/>
                  </a:lnTo>
                  <a:lnTo>
                    <a:pt x="0" y="0"/>
                  </a:lnTo>
                  <a:lnTo>
                    <a:pt x="0" y="15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408" name="Freeform 59"/>
            <p:cNvSpPr>
              <a:spLocks/>
            </p:cNvSpPr>
            <p:nvPr/>
          </p:nvSpPr>
          <p:spPr bwMode="auto">
            <a:xfrm>
              <a:off x="3179" y="3847"/>
              <a:ext cx="29" cy="60"/>
            </a:xfrm>
            <a:custGeom>
              <a:avLst/>
              <a:gdLst>
                <a:gd name="T0" fmla="*/ 0 w 80"/>
                <a:gd name="T1" fmla="*/ 60 h 153"/>
                <a:gd name="T2" fmla="*/ 29 w 80"/>
                <a:gd name="T3" fmla="*/ 60 h 153"/>
                <a:gd name="T4" fmla="*/ 29 w 80"/>
                <a:gd name="T5" fmla="*/ 0 h 153"/>
                <a:gd name="T6" fmla="*/ 0 w 80"/>
                <a:gd name="T7" fmla="*/ 0 h 153"/>
                <a:gd name="T8" fmla="*/ 0 w 80"/>
                <a:gd name="T9" fmla="*/ 60 h 153"/>
                <a:gd name="T10" fmla="*/ 0 w 80"/>
                <a:gd name="T11" fmla="*/ 60 h 15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80"/>
                <a:gd name="T19" fmla="*/ 0 h 153"/>
                <a:gd name="T20" fmla="*/ 80 w 80"/>
                <a:gd name="T21" fmla="*/ 153 h 15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80" h="153">
                  <a:moveTo>
                    <a:pt x="0" y="153"/>
                  </a:moveTo>
                  <a:lnTo>
                    <a:pt x="80" y="153"/>
                  </a:lnTo>
                  <a:lnTo>
                    <a:pt x="80" y="0"/>
                  </a:lnTo>
                  <a:lnTo>
                    <a:pt x="0" y="0"/>
                  </a:lnTo>
                  <a:lnTo>
                    <a:pt x="0" y="15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3" name="Заголовок 62"/>
          <p:cNvSpPr>
            <a:spLocks noGrp="1"/>
          </p:cNvSpPr>
          <p:nvPr>
            <p:ph type="title"/>
          </p:nvPr>
        </p:nvSpPr>
        <p:spPr>
          <a:xfrm>
            <a:off x="683568" y="0"/>
            <a:ext cx="8229600" cy="1143000"/>
          </a:xfrm>
        </p:spPr>
        <p:txBody>
          <a:bodyPr/>
          <a:lstStyle/>
          <a:p>
            <a:r>
              <a:rPr lang="ru-RU" sz="6000" dirty="0" smtClean="0"/>
              <a:t>  </a:t>
            </a:r>
            <a:r>
              <a:rPr lang="ru-RU" sz="6600" dirty="0" smtClean="0"/>
              <a:t>Какой угол прямой?</a:t>
            </a:r>
            <a:endParaRPr lang="ru-RU" sz="6600" dirty="0"/>
          </a:p>
        </p:txBody>
      </p:sp>
      <p:sp>
        <p:nvSpPr>
          <p:cNvPr id="64" name="Содержимое 6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 L -0.2625 0.2388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1" y="1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2"/>
          <p:cNvSpPr>
            <a:spLocks noChangeArrowheads="1"/>
          </p:cNvSpPr>
          <p:nvPr/>
        </p:nvSpPr>
        <p:spPr bwMode="auto">
          <a:xfrm>
            <a:off x="1043608" y="332656"/>
            <a:ext cx="7924800" cy="2895600"/>
          </a:xfrm>
          <a:prstGeom prst="foldedCorner">
            <a:avLst>
              <a:gd name="adj" fmla="val 12500"/>
            </a:avLst>
          </a:prstGeom>
          <a:gradFill rotWithShape="1">
            <a:gsLst>
              <a:gs pos="0">
                <a:srgbClr val="D5E3FF"/>
              </a:gs>
              <a:gs pos="50000">
                <a:schemeClr val="bg1"/>
              </a:gs>
              <a:gs pos="100000">
                <a:srgbClr val="D5E3FF"/>
              </a:gs>
            </a:gsLst>
            <a:lin ang="18900000" scaled="1"/>
          </a:gradFill>
          <a:ln w="19050">
            <a:solidFill>
              <a:srgbClr val="0099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 sz="2800" b="1" i="1"/>
          </a:p>
        </p:txBody>
      </p:sp>
      <p:sp>
        <p:nvSpPr>
          <p:cNvPr id="19459" name="AutoShape 3"/>
          <p:cNvSpPr>
            <a:spLocks noChangeArrowheads="1"/>
          </p:cNvSpPr>
          <p:nvPr/>
        </p:nvSpPr>
        <p:spPr bwMode="auto">
          <a:xfrm>
            <a:off x="1115616" y="3573016"/>
            <a:ext cx="7848600" cy="2895600"/>
          </a:xfrm>
          <a:prstGeom prst="foldedCorner">
            <a:avLst>
              <a:gd name="adj" fmla="val 12500"/>
            </a:avLst>
          </a:prstGeom>
          <a:gradFill rotWithShape="1">
            <a:gsLst>
              <a:gs pos="0">
                <a:srgbClr val="D5E3FF"/>
              </a:gs>
              <a:gs pos="50000">
                <a:schemeClr val="bg1"/>
              </a:gs>
              <a:gs pos="100000">
                <a:srgbClr val="D5E3FF"/>
              </a:gs>
            </a:gsLst>
            <a:lin ang="18900000" scaled="1"/>
          </a:gradFill>
          <a:ln w="19050">
            <a:solidFill>
              <a:srgbClr val="0099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 sz="2800" b="1" i="1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876800" y="4648200"/>
            <a:ext cx="2971800" cy="1447800"/>
            <a:chOff x="1104" y="890"/>
            <a:chExt cx="2502" cy="1678"/>
          </a:xfrm>
        </p:grpSpPr>
        <p:sp>
          <p:nvSpPr>
            <p:cNvPr id="17459" name="Arc 5"/>
            <p:cNvSpPr>
              <a:spLocks/>
            </p:cNvSpPr>
            <p:nvPr/>
          </p:nvSpPr>
          <p:spPr bwMode="auto">
            <a:xfrm>
              <a:off x="1632" y="2016"/>
              <a:ext cx="664" cy="523"/>
            </a:xfrm>
            <a:custGeom>
              <a:avLst/>
              <a:gdLst>
                <a:gd name="T0" fmla="*/ 0 w 28752"/>
                <a:gd name="T1" fmla="*/ 1 h 23195"/>
                <a:gd name="T2" fmla="*/ 15 w 28752"/>
                <a:gd name="T3" fmla="*/ 12 h 23195"/>
                <a:gd name="T4" fmla="*/ 4 w 28752"/>
                <a:gd name="T5" fmla="*/ 11 h 23195"/>
                <a:gd name="T6" fmla="*/ 0 60000 65536"/>
                <a:gd name="T7" fmla="*/ 0 60000 65536"/>
                <a:gd name="T8" fmla="*/ 0 60000 65536"/>
                <a:gd name="T9" fmla="*/ 0 w 28752"/>
                <a:gd name="T10" fmla="*/ 0 h 23195"/>
                <a:gd name="T11" fmla="*/ 28752 w 28752"/>
                <a:gd name="T12" fmla="*/ 23195 h 2319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752" h="23195" fill="none" extrusionOk="0">
                  <a:moveTo>
                    <a:pt x="0" y="1218"/>
                  </a:moveTo>
                  <a:cubicBezTo>
                    <a:pt x="2298" y="411"/>
                    <a:pt x="4716" y="-1"/>
                    <a:pt x="7152" y="0"/>
                  </a:cubicBezTo>
                  <a:cubicBezTo>
                    <a:pt x="19081" y="0"/>
                    <a:pt x="28752" y="9670"/>
                    <a:pt x="28752" y="21600"/>
                  </a:cubicBezTo>
                  <a:cubicBezTo>
                    <a:pt x="28752" y="22132"/>
                    <a:pt x="28732" y="22664"/>
                    <a:pt x="28693" y="23195"/>
                  </a:cubicBezTo>
                </a:path>
                <a:path w="28752" h="23195" stroke="0" extrusionOk="0">
                  <a:moveTo>
                    <a:pt x="0" y="1218"/>
                  </a:moveTo>
                  <a:cubicBezTo>
                    <a:pt x="2298" y="411"/>
                    <a:pt x="4716" y="-1"/>
                    <a:pt x="7152" y="0"/>
                  </a:cubicBezTo>
                  <a:cubicBezTo>
                    <a:pt x="19081" y="0"/>
                    <a:pt x="28752" y="9670"/>
                    <a:pt x="28752" y="21600"/>
                  </a:cubicBezTo>
                  <a:cubicBezTo>
                    <a:pt x="28752" y="22132"/>
                    <a:pt x="28732" y="22664"/>
                    <a:pt x="28693" y="23195"/>
                  </a:cubicBezTo>
                  <a:lnTo>
                    <a:pt x="7152" y="21600"/>
                  </a:lnTo>
                  <a:close/>
                </a:path>
              </a:pathLst>
            </a:custGeom>
            <a:noFill/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460" name="Line 6"/>
            <p:cNvSpPr>
              <a:spLocks noChangeShapeType="1"/>
            </p:cNvSpPr>
            <p:nvPr/>
          </p:nvSpPr>
          <p:spPr bwMode="auto">
            <a:xfrm flipH="1">
              <a:off x="1927" y="890"/>
              <a:ext cx="0" cy="158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61" name="Line 7"/>
            <p:cNvSpPr>
              <a:spLocks noChangeShapeType="1"/>
            </p:cNvSpPr>
            <p:nvPr/>
          </p:nvSpPr>
          <p:spPr bwMode="auto">
            <a:xfrm>
              <a:off x="1968" y="2496"/>
              <a:ext cx="1633" cy="0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62" name="Line 8"/>
            <p:cNvSpPr>
              <a:spLocks noChangeShapeType="1"/>
            </p:cNvSpPr>
            <p:nvPr/>
          </p:nvSpPr>
          <p:spPr bwMode="auto">
            <a:xfrm flipH="1" flipV="1">
              <a:off x="1104" y="1056"/>
              <a:ext cx="771" cy="145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63" name="Line 9"/>
            <p:cNvSpPr>
              <a:spLocks noChangeShapeType="1"/>
            </p:cNvSpPr>
            <p:nvPr/>
          </p:nvSpPr>
          <p:spPr bwMode="auto">
            <a:xfrm>
              <a:off x="1927" y="2523"/>
              <a:ext cx="1679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64" name="Oval 10"/>
            <p:cNvSpPr>
              <a:spLocks noChangeArrowheads="1"/>
            </p:cNvSpPr>
            <p:nvPr/>
          </p:nvSpPr>
          <p:spPr bwMode="auto">
            <a:xfrm>
              <a:off x="1837" y="2448"/>
              <a:ext cx="131" cy="12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465" name="Rectangle 11"/>
            <p:cNvSpPr>
              <a:spLocks noChangeArrowheads="1"/>
            </p:cNvSpPr>
            <p:nvPr/>
          </p:nvSpPr>
          <p:spPr bwMode="auto">
            <a:xfrm>
              <a:off x="1920" y="2256"/>
              <a:ext cx="182" cy="227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7413" name="Rectangle 12"/>
          <p:cNvSpPr>
            <a:spLocks noGrp="1" noChangeArrowheads="1"/>
          </p:cNvSpPr>
          <p:nvPr>
            <p:ph type="body" idx="1"/>
          </p:nvPr>
        </p:nvSpPr>
        <p:spPr>
          <a:xfrm>
            <a:off x="762000" y="304800"/>
            <a:ext cx="7945438" cy="1143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b="1" smtClean="0">
                <a:solidFill>
                  <a:srgbClr val="FF0000"/>
                </a:solidFill>
              </a:rPr>
              <a:t>		Острый угол</a:t>
            </a:r>
            <a:r>
              <a:rPr lang="ru-RU" smtClean="0"/>
              <a:t> </a:t>
            </a:r>
            <a:r>
              <a:rPr lang="ru-RU" smtClean="0">
                <a:solidFill>
                  <a:srgbClr val="004FC4"/>
                </a:solidFill>
              </a:rPr>
              <a:t>– это угол, который меньше прямого.</a:t>
            </a:r>
          </a:p>
        </p:txBody>
      </p:sp>
      <p:sp>
        <p:nvSpPr>
          <p:cNvPr id="19469" name="Rectangle 13"/>
          <p:cNvSpPr>
            <a:spLocks noChangeArrowheads="1"/>
          </p:cNvSpPr>
          <p:nvPr/>
        </p:nvSpPr>
        <p:spPr bwMode="auto">
          <a:xfrm>
            <a:off x="838200" y="3581400"/>
            <a:ext cx="7945438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ru-RU" sz="3200" b="1" dirty="0">
                <a:solidFill>
                  <a:srgbClr val="FF0000"/>
                </a:solidFill>
              </a:rPr>
              <a:t>		Тупой угол</a:t>
            </a:r>
            <a:r>
              <a:rPr lang="ru-RU" sz="3200" dirty="0"/>
              <a:t> </a:t>
            </a:r>
            <a:r>
              <a:rPr lang="ru-RU" sz="3200" dirty="0">
                <a:solidFill>
                  <a:srgbClr val="004FC4"/>
                </a:solidFill>
              </a:rPr>
              <a:t>– это угол, который больше прямого.</a:t>
            </a:r>
          </a:p>
        </p:txBody>
      </p:sp>
      <p:grpSp>
        <p:nvGrpSpPr>
          <p:cNvPr id="3" name="Group 14"/>
          <p:cNvGrpSpPr>
            <a:grpSpLocks/>
          </p:cNvGrpSpPr>
          <p:nvPr/>
        </p:nvGrpSpPr>
        <p:grpSpPr bwMode="auto">
          <a:xfrm flipH="1">
            <a:off x="5638800" y="1371600"/>
            <a:ext cx="1905000" cy="1600200"/>
            <a:chOff x="1968" y="912"/>
            <a:chExt cx="1680" cy="1536"/>
          </a:xfrm>
        </p:grpSpPr>
        <p:sp>
          <p:nvSpPr>
            <p:cNvPr id="17452" name="Line 15"/>
            <p:cNvSpPr>
              <a:spLocks noChangeShapeType="1"/>
            </p:cNvSpPr>
            <p:nvPr/>
          </p:nvSpPr>
          <p:spPr bwMode="auto">
            <a:xfrm>
              <a:off x="1968" y="2400"/>
              <a:ext cx="1633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53" name="Line 16"/>
            <p:cNvSpPr>
              <a:spLocks noChangeShapeType="1"/>
            </p:cNvSpPr>
            <p:nvPr/>
          </p:nvSpPr>
          <p:spPr bwMode="auto">
            <a:xfrm flipV="1">
              <a:off x="3600" y="912"/>
              <a:ext cx="0" cy="1497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54" name="Line 17"/>
            <p:cNvSpPr>
              <a:spLocks noChangeShapeType="1"/>
            </p:cNvSpPr>
            <p:nvPr/>
          </p:nvSpPr>
          <p:spPr bwMode="auto">
            <a:xfrm>
              <a:off x="1973" y="2432"/>
              <a:ext cx="1633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55" name="Line 18"/>
            <p:cNvSpPr>
              <a:spLocks noChangeShapeType="1"/>
            </p:cNvSpPr>
            <p:nvPr/>
          </p:nvSpPr>
          <p:spPr bwMode="auto">
            <a:xfrm flipH="1" flipV="1">
              <a:off x="2336" y="1434"/>
              <a:ext cx="1270" cy="99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56" name="Arc 19"/>
            <p:cNvSpPr>
              <a:spLocks/>
            </p:cNvSpPr>
            <p:nvPr/>
          </p:nvSpPr>
          <p:spPr bwMode="auto">
            <a:xfrm flipH="1">
              <a:off x="3168" y="2208"/>
              <a:ext cx="96" cy="19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2 h 21600"/>
                <a:gd name="T4" fmla="*/ 0 w 21600"/>
                <a:gd name="T5" fmla="*/ 2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457" name="Oval 20"/>
            <p:cNvSpPr>
              <a:spLocks noChangeArrowheads="1"/>
            </p:cNvSpPr>
            <p:nvPr/>
          </p:nvSpPr>
          <p:spPr bwMode="auto">
            <a:xfrm>
              <a:off x="3515" y="2341"/>
              <a:ext cx="133" cy="107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458" name="Rectangle 21"/>
            <p:cNvSpPr>
              <a:spLocks noChangeArrowheads="1"/>
            </p:cNvSpPr>
            <p:nvPr/>
          </p:nvSpPr>
          <p:spPr bwMode="auto">
            <a:xfrm>
              <a:off x="3360" y="2160"/>
              <a:ext cx="228" cy="227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pic>
        <p:nvPicPr>
          <p:cNvPr id="17416" name="Picture 2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47800" y="1524000"/>
            <a:ext cx="2838450" cy="174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79" name="Picture 2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59632" y="4725144"/>
            <a:ext cx="3543300" cy="158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2339975" y="4941888"/>
            <a:ext cx="1905000" cy="1295400"/>
            <a:chOff x="2256" y="3168"/>
            <a:chExt cx="1200" cy="816"/>
          </a:xfrm>
        </p:grpSpPr>
        <p:sp>
          <p:nvSpPr>
            <p:cNvPr id="17436" name="AutoShape 25"/>
            <p:cNvSpPr>
              <a:spLocks noChangeAspect="1" noChangeArrowheads="1" noTextEdit="1"/>
            </p:cNvSpPr>
            <p:nvPr/>
          </p:nvSpPr>
          <p:spPr bwMode="auto">
            <a:xfrm>
              <a:off x="2256" y="3168"/>
              <a:ext cx="1200" cy="8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37" name="Freeform 26"/>
            <p:cNvSpPr>
              <a:spLocks/>
            </p:cNvSpPr>
            <p:nvPr/>
          </p:nvSpPr>
          <p:spPr bwMode="auto">
            <a:xfrm>
              <a:off x="2822" y="3587"/>
              <a:ext cx="391" cy="206"/>
            </a:xfrm>
            <a:custGeom>
              <a:avLst/>
              <a:gdLst>
                <a:gd name="T0" fmla="*/ 0 w 1095"/>
                <a:gd name="T1" fmla="*/ 84 h 525"/>
                <a:gd name="T2" fmla="*/ 194 w 1095"/>
                <a:gd name="T3" fmla="*/ 206 h 525"/>
                <a:gd name="T4" fmla="*/ 391 w 1095"/>
                <a:gd name="T5" fmla="*/ 176 h 525"/>
                <a:gd name="T6" fmla="*/ 110 w 1095"/>
                <a:gd name="T7" fmla="*/ 0 h 525"/>
                <a:gd name="T8" fmla="*/ 0 w 1095"/>
                <a:gd name="T9" fmla="*/ 84 h 525"/>
                <a:gd name="T10" fmla="*/ 0 w 1095"/>
                <a:gd name="T11" fmla="*/ 84 h 52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95"/>
                <a:gd name="T19" fmla="*/ 0 h 525"/>
                <a:gd name="T20" fmla="*/ 1095 w 1095"/>
                <a:gd name="T21" fmla="*/ 525 h 52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95" h="525">
                  <a:moveTo>
                    <a:pt x="0" y="213"/>
                  </a:moveTo>
                  <a:lnTo>
                    <a:pt x="544" y="525"/>
                  </a:lnTo>
                  <a:lnTo>
                    <a:pt x="1095" y="449"/>
                  </a:lnTo>
                  <a:lnTo>
                    <a:pt x="309" y="0"/>
                  </a:lnTo>
                  <a:lnTo>
                    <a:pt x="0" y="213"/>
                  </a:lnTo>
                  <a:close/>
                </a:path>
              </a:pathLst>
            </a:custGeom>
            <a:blipFill dpi="0" rotWithShape="1">
              <a:blip r:embed="rId4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38" name="Freeform 27"/>
            <p:cNvSpPr>
              <a:spLocks/>
            </p:cNvSpPr>
            <p:nvPr/>
          </p:nvSpPr>
          <p:spPr bwMode="auto">
            <a:xfrm>
              <a:off x="2304" y="3203"/>
              <a:ext cx="1084" cy="698"/>
            </a:xfrm>
            <a:custGeom>
              <a:avLst/>
              <a:gdLst>
                <a:gd name="T0" fmla="*/ 0 w 3034"/>
                <a:gd name="T1" fmla="*/ 5 h 1783"/>
                <a:gd name="T2" fmla="*/ 0 w 3034"/>
                <a:gd name="T3" fmla="*/ 698 h 1783"/>
                <a:gd name="T4" fmla="*/ 1084 w 3034"/>
                <a:gd name="T5" fmla="*/ 698 h 1783"/>
                <a:gd name="T6" fmla="*/ 1083 w 3034"/>
                <a:gd name="T7" fmla="*/ 678 h 1783"/>
                <a:gd name="T8" fmla="*/ 888 w 3034"/>
                <a:gd name="T9" fmla="*/ 561 h 1783"/>
                <a:gd name="T10" fmla="*/ 722 w 3034"/>
                <a:gd name="T11" fmla="*/ 529 h 1783"/>
                <a:gd name="T12" fmla="*/ 662 w 3034"/>
                <a:gd name="T13" fmla="*/ 591 h 1783"/>
                <a:gd name="T14" fmla="*/ 132 w 3034"/>
                <a:gd name="T15" fmla="*/ 577 h 1783"/>
                <a:gd name="T16" fmla="*/ 138 w 3034"/>
                <a:gd name="T17" fmla="*/ 255 h 1783"/>
                <a:gd name="T18" fmla="*/ 550 w 3034"/>
                <a:gd name="T19" fmla="*/ 501 h 1783"/>
                <a:gd name="T20" fmla="*/ 552 w 3034"/>
                <a:gd name="T21" fmla="*/ 499 h 1783"/>
                <a:gd name="T22" fmla="*/ 556 w 3034"/>
                <a:gd name="T23" fmla="*/ 495 h 1783"/>
                <a:gd name="T24" fmla="*/ 559 w 3034"/>
                <a:gd name="T25" fmla="*/ 492 h 1783"/>
                <a:gd name="T26" fmla="*/ 563 w 3034"/>
                <a:gd name="T27" fmla="*/ 490 h 1783"/>
                <a:gd name="T28" fmla="*/ 566 w 3034"/>
                <a:gd name="T29" fmla="*/ 487 h 1783"/>
                <a:gd name="T30" fmla="*/ 569 w 3034"/>
                <a:gd name="T31" fmla="*/ 484 h 1783"/>
                <a:gd name="T32" fmla="*/ 572 w 3034"/>
                <a:gd name="T33" fmla="*/ 480 h 1783"/>
                <a:gd name="T34" fmla="*/ 576 w 3034"/>
                <a:gd name="T35" fmla="*/ 478 h 1783"/>
                <a:gd name="T36" fmla="*/ 580 w 3034"/>
                <a:gd name="T37" fmla="*/ 475 h 1783"/>
                <a:gd name="T38" fmla="*/ 582 w 3034"/>
                <a:gd name="T39" fmla="*/ 472 h 1783"/>
                <a:gd name="T40" fmla="*/ 586 w 3034"/>
                <a:gd name="T41" fmla="*/ 469 h 1783"/>
                <a:gd name="T42" fmla="*/ 590 w 3034"/>
                <a:gd name="T43" fmla="*/ 467 h 1783"/>
                <a:gd name="T44" fmla="*/ 593 w 3034"/>
                <a:gd name="T45" fmla="*/ 463 h 1783"/>
                <a:gd name="T46" fmla="*/ 596 w 3034"/>
                <a:gd name="T47" fmla="*/ 460 h 1783"/>
                <a:gd name="T48" fmla="*/ 600 w 3034"/>
                <a:gd name="T49" fmla="*/ 458 h 1783"/>
                <a:gd name="T50" fmla="*/ 603 w 3034"/>
                <a:gd name="T51" fmla="*/ 455 h 1783"/>
                <a:gd name="T52" fmla="*/ 606 w 3034"/>
                <a:gd name="T53" fmla="*/ 452 h 1783"/>
                <a:gd name="T54" fmla="*/ 610 w 3034"/>
                <a:gd name="T55" fmla="*/ 449 h 1783"/>
                <a:gd name="T56" fmla="*/ 613 w 3034"/>
                <a:gd name="T57" fmla="*/ 445 h 1783"/>
                <a:gd name="T58" fmla="*/ 617 w 3034"/>
                <a:gd name="T59" fmla="*/ 443 h 1783"/>
                <a:gd name="T60" fmla="*/ 621 w 3034"/>
                <a:gd name="T61" fmla="*/ 440 h 1783"/>
                <a:gd name="T62" fmla="*/ 625 w 3034"/>
                <a:gd name="T63" fmla="*/ 438 h 1783"/>
                <a:gd name="T64" fmla="*/ 628 w 3034"/>
                <a:gd name="T65" fmla="*/ 434 h 1783"/>
                <a:gd name="T66" fmla="*/ 632 w 3034"/>
                <a:gd name="T67" fmla="*/ 432 h 1783"/>
                <a:gd name="T68" fmla="*/ 635 w 3034"/>
                <a:gd name="T69" fmla="*/ 429 h 1783"/>
                <a:gd name="T70" fmla="*/ 638 w 3034"/>
                <a:gd name="T71" fmla="*/ 426 h 1783"/>
                <a:gd name="T72" fmla="*/ 642 w 3034"/>
                <a:gd name="T73" fmla="*/ 423 h 1783"/>
                <a:gd name="T74" fmla="*/ 645 w 3034"/>
                <a:gd name="T75" fmla="*/ 420 h 1783"/>
                <a:gd name="T76" fmla="*/ 649 w 3034"/>
                <a:gd name="T77" fmla="*/ 418 h 1783"/>
                <a:gd name="T78" fmla="*/ 652 w 3034"/>
                <a:gd name="T79" fmla="*/ 414 h 1783"/>
                <a:gd name="T80" fmla="*/ 656 w 3034"/>
                <a:gd name="T81" fmla="*/ 412 h 1783"/>
                <a:gd name="T82" fmla="*/ 660 w 3034"/>
                <a:gd name="T83" fmla="*/ 409 h 1783"/>
                <a:gd name="T84" fmla="*/ 20 w 3034"/>
                <a:gd name="T85" fmla="*/ 0 h 1783"/>
                <a:gd name="T86" fmla="*/ 0 w 3034"/>
                <a:gd name="T87" fmla="*/ 5 h 1783"/>
                <a:gd name="T88" fmla="*/ 0 w 3034"/>
                <a:gd name="T89" fmla="*/ 5 h 1783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3034"/>
                <a:gd name="T136" fmla="*/ 0 h 1783"/>
                <a:gd name="T137" fmla="*/ 3034 w 3034"/>
                <a:gd name="T138" fmla="*/ 1783 h 1783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3034" h="1783">
                  <a:moveTo>
                    <a:pt x="0" y="13"/>
                  </a:moveTo>
                  <a:lnTo>
                    <a:pt x="0" y="1783"/>
                  </a:lnTo>
                  <a:lnTo>
                    <a:pt x="3034" y="1783"/>
                  </a:lnTo>
                  <a:lnTo>
                    <a:pt x="3032" y="1732"/>
                  </a:lnTo>
                  <a:lnTo>
                    <a:pt x="2485" y="1432"/>
                  </a:lnTo>
                  <a:lnTo>
                    <a:pt x="2021" y="1352"/>
                  </a:lnTo>
                  <a:lnTo>
                    <a:pt x="1853" y="1509"/>
                  </a:lnTo>
                  <a:lnTo>
                    <a:pt x="369" y="1474"/>
                  </a:lnTo>
                  <a:lnTo>
                    <a:pt x="385" y="651"/>
                  </a:lnTo>
                  <a:lnTo>
                    <a:pt x="1539" y="1280"/>
                  </a:lnTo>
                  <a:lnTo>
                    <a:pt x="1546" y="1274"/>
                  </a:lnTo>
                  <a:lnTo>
                    <a:pt x="1555" y="1265"/>
                  </a:lnTo>
                  <a:lnTo>
                    <a:pt x="1564" y="1258"/>
                  </a:lnTo>
                  <a:lnTo>
                    <a:pt x="1575" y="1252"/>
                  </a:lnTo>
                  <a:lnTo>
                    <a:pt x="1584" y="1243"/>
                  </a:lnTo>
                  <a:lnTo>
                    <a:pt x="1593" y="1236"/>
                  </a:lnTo>
                  <a:lnTo>
                    <a:pt x="1602" y="1227"/>
                  </a:lnTo>
                  <a:lnTo>
                    <a:pt x="1613" y="1220"/>
                  </a:lnTo>
                  <a:lnTo>
                    <a:pt x="1622" y="1214"/>
                  </a:lnTo>
                  <a:lnTo>
                    <a:pt x="1630" y="1205"/>
                  </a:lnTo>
                  <a:lnTo>
                    <a:pt x="1639" y="1198"/>
                  </a:lnTo>
                  <a:lnTo>
                    <a:pt x="1650" y="1192"/>
                  </a:lnTo>
                  <a:lnTo>
                    <a:pt x="1659" y="1183"/>
                  </a:lnTo>
                  <a:lnTo>
                    <a:pt x="1668" y="1176"/>
                  </a:lnTo>
                  <a:lnTo>
                    <a:pt x="1679" y="1169"/>
                  </a:lnTo>
                  <a:lnTo>
                    <a:pt x="1688" y="1163"/>
                  </a:lnTo>
                  <a:lnTo>
                    <a:pt x="1697" y="1154"/>
                  </a:lnTo>
                  <a:lnTo>
                    <a:pt x="1708" y="1147"/>
                  </a:lnTo>
                  <a:lnTo>
                    <a:pt x="1717" y="1138"/>
                  </a:lnTo>
                  <a:lnTo>
                    <a:pt x="1728" y="1132"/>
                  </a:lnTo>
                  <a:lnTo>
                    <a:pt x="1737" y="1125"/>
                  </a:lnTo>
                  <a:lnTo>
                    <a:pt x="1748" y="1118"/>
                  </a:lnTo>
                  <a:lnTo>
                    <a:pt x="1757" y="1109"/>
                  </a:lnTo>
                  <a:lnTo>
                    <a:pt x="1768" y="1103"/>
                  </a:lnTo>
                  <a:lnTo>
                    <a:pt x="1777" y="1096"/>
                  </a:lnTo>
                  <a:lnTo>
                    <a:pt x="1786" y="1087"/>
                  </a:lnTo>
                  <a:lnTo>
                    <a:pt x="1797" y="1080"/>
                  </a:lnTo>
                  <a:lnTo>
                    <a:pt x="1806" y="1074"/>
                  </a:lnTo>
                  <a:lnTo>
                    <a:pt x="1817" y="1067"/>
                  </a:lnTo>
                  <a:lnTo>
                    <a:pt x="1826" y="1058"/>
                  </a:lnTo>
                  <a:lnTo>
                    <a:pt x="1837" y="1052"/>
                  </a:lnTo>
                  <a:lnTo>
                    <a:pt x="1846" y="1045"/>
                  </a:lnTo>
                  <a:lnTo>
                    <a:pt x="56" y="0"/>
                  </a:lnTo>
                  <a:lnTo>
                    <a:pt x="0" y="13"/>
                  </a:lnTo>
                  <a:close/>
                </a:path>
              </a:pathLst>
            </a:custGeom>
            <a:blipFill dpi="0" rotWithShape="1">
              <a:blip r:embed="rId4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39" name="Freeform 28"/>
            <p:cNvSpPr>
              <a:spLocks/>
            </p:cNvSpPr>
            <p:nvPr/>
          </p:nvSpPr>
          <p:spPr bwMode="auto">
            <a:xfrm>
              <a:off x="2297" y="3182"/>
              <a:ext cx="1111" cy="740"/>
            </a:xfrm>
            <a:custGeom>
              <a:avLst/>
              <a:gdLst>
                <a:gd name="T0" fmla="*/ 0 w 3123"/>
                <a:gd name="T1" fmla="*/ 18 h 1818"/>
                <a:gd name="T2" fmla="*/ 0 w 3123"/>
                <a:gd name="T3" fmla="*/ 739 h 1818"/>
                <a:gd name="T4" fmla="*/ 1111 w 3123"/>
                <a:gd name="T5" fmla="*/ 740 h 1818"/>
                <a:gd name="T6" fmla="*/ 1109 w 3123"/>
                <a:gd name="T7" fmla="*/ 707 h 1818"/>
                <a:gd name="T8" fmla="*/ 29 w 3123"/>
                <a:gd name="T9" fmla="*/ 704 h 1818"/>
                <a:gd name="T10" fmla="*/ 28 w 3123"/>
                <a:gd name="T11" fmla="*/ 0 h 1818"/>
                <a:gd name="T12" fmla="*/ 0 w 3123"/>
                <a:gd name="T13" fmla="*/ 18 h 1818"/>
                <a:gd name="T14" fmla="*/ 0 w 3123"/>
                <a:gd name="T15" fmla="*/ 18 h 181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3123"/>
                <a:gd name="T25" fmla="*/ 0 h 1818"/>
                <a:gd name="T26" fmla="*/ 3123 w 3123"/>
                <a:gd name="T27" fmla="*/ 1818 h 181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3123" h="1818">
                  <a:moveTo>
                    <a:pt x="0" y="44"/>
                  </a:moveTo>
                  <a:lnTo>
                    <a:pt x="0" y="1816"/>
                  </a:lnTo>
                  <a:lnTo>
                    <a:pt x="3123" y="1818"/>
                  </a:lnTo>
                  <a:lnTo>
                    <a:pt x="3116" y="1736"/>
                  </a:lnTo>
                  <a:lnTo>
                    <a:pt x="82" y="1729"/>
                  </a:lnTo>
                  <a:lnTo>
                    <a:pt x="80" y="0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40" name="Freeform 29"/>
            <p:cNvSpPr>
              <a:spLocks/>
            </p:cNvSpPr>
            <p:nvPr/>
          </p:nvSpPr>
          <p:spPr bwMode="auto">
            <a:xfrm>
              <a:off x="2311" y="3185"/>
              <a:ext cx="1111" cy="732"/>
            </a:xfrm>
            <a:custGeom>
              <a:avLst/>
              <a:gdLst>
                <a:gd name="T0" fmla="*/ 7 w 3112"/>
                <a:gd name="T1" fmla="*/ 0 h 1870"/>
                <a:gd name="T2" fmla="*/ 1111 w 3112"/>
                <a:gd name="T3" fmla="*/ 711 h 1870"/>
                <a:gd name="T4" fmla="*/ 1092 w 3112"/>
                <a:gd name="T5" fmla="*/ 732 h 1870"/>
                <a:gd name="T6" fmla="*/ 0 w 3112"/>
                <a:gd name="T7" fmla="*/ 38 h 1870"/>
                <a:gd name="T8" fmla="*/ 7 w 3112"/>
                <a:gd name="T9" fmla="*/ 0 h 1870"/>
                <a:gd name="T10" fmla="*/ 7 w 3112"/>
                <a:gd name="T11" fmla="*/ 0 h 187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112"/>
                <a:gd name="T19" fmla="*/ 0 h 1870"/>
                <a:gd name="T20" fmla="*/ 3112 w 3112"/>
                <a:gd name="T21" fmla="*/ 1870 h 187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112" h="1870">
                  <a:moveTo>
                    <a:pt x="20" y="0"/>
                  </a:moveTo>
                  <a:lnTo>
                    <a:pt x="3112" y="1816"/>
                  </a:lnTo>
                  <a:lnTo>
                    <a:pt x="3058" y="1870"/>
                  </a:lnTo>
                  <a:lnTo>
                    <a:pt x="0" y="96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41" name="Freeform 30"/>
            <p:cNvSpPr>
              <a:spLocks/>
            </p:cNvSpPr>
            <p:nvPr/>
          </p:nvSpPr>
          <p:spPr bwMode="auto">
            <a:xfrm>
              <a:off x="2428" y="3440"/>
              <a:ext cx="628" cy="370"/>
            </a:xfrm>
            <a:custGeom>
              <a:avLst/>
              <a:gdLst>
                <a:gd name="T0" fmla="*/ 0 w 1757"/>
                <a:gd name="T1" fmla="*/ 0 h 944"/>
                <a:gd name="T2" fmla="*/ 0 w 1757"/>
                <a:gd name="T3" fmla="*/ 355 h 944"/>
                <a:gd name="T4" fmla="*/ 628 w 1757"/>
                <a:gd name="T5" fmla="*/ 370 h 944"/>
                <a:gd name="T6" fmla="*/ 570 w 1757"/>
                <a:gd name="T7" fmla="*/ 339 h 944"/>
                <a:gd name="T8" fmla="*/ 29 w 1757"/>
                <a:gd name="T9" fmla="*/ 322 h 944"/>
                <a:gd name="T10" fmla="*/ 29 w 1757"/>
                <a:gd name="T11" fmla="*/ 23 h 944"/>
                <a:gd name="T12" fmla="*/ 0 w 1757"/>
                <a:gd name="T13" fmla="*/ 0 h 944"/>
                <a:gd name="T14" fmla="*/ 0 w 1757"/>
                <a:gd name="T15" fmla="*/ 0 h 94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757"/>
                <a:gd name="T25" fmla="*/ 0 h 944"/>
                <a:gd name="T26" fmla="*/ 1757 w 1757"/>
                <a:gd name="T27" fmla="*/ 944 h 94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757" h="944">
                  <a:moveTo>
                    <a:pt x="0" y="0"/>
                  </a:moveTo>
                  <a:lnTo>
                    <a:pt x="0" y="907"/>
                  </a:lnTo>
                  <a:lnTo>
                    <a:pt x="1757" y="944"/>
                  </a:lnTo>
                  <a:lnTo>
                    <a:pt x="1594" y="864"/>
                  </a:lnTo>
                  <a:lnTo>
                    <a:pt x="80" y="822"/>
                  </a:lnTo>
                  <a:lnTo>
                    <a:pt x="82" y="5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42" name="Freeform 31"/>
            <p:cNvSpPr>
              <a:spLocks/>
            </p:cNvSpPr>
            <p:nvPr/>
          </p:nvSpPr>
          <p:spPr bwMode="auto">
            <a:xfrm>
              <a:off x="2428" y="3440"/>
              <a:ext cx="621" cy="368"/>
            </a:xfrm>
            <a:custGeom>
              <a:avLst/>
              <a:gdLst>
                <a:gd name="T0" fmla="*/ 4 w 1737"/>
                <a:gd name="T1" fmla="*/ 43 h 940"/>
                <a:gd name="T2" fmla="*/ 548 w 1737"/>
                <a:gd name="T3" fmla="*/ 360 h 940"/>
                <a:gd name="T4" fmla="*/ 621 w 1737"/>
                <a:gd name="T5" fmla="*/ 368 h 940"/>
                <a:gd name="T6" fmla="*/ 0 w 1737"/>
                <a:gd name="T7" fmla="*/ 0 h 940"/>
                <a:gd name="T8" fmla="*/ 4 w 1737"/>
                <a:gd name="T9" fmla="*/ 43 h 940"/>
                <a:gd name="T10" fmla="*/ 4 w 1737"/>
                <a:gd name="T11" fmla="*/ 43 h 94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737"/>
                <a:gd name="T19" fmla="*/ 0 h 940"/>
                <a:gd name="T20" fmla="*/ 1737 w 1737"/>
                <a:gd name="T21" fmla="*/ 940 h 94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737" h="940">
                  <a:moveTo>
                    <a:pt x="11" y="109"/>
                  </a:moveTo>
                  <a:lnTo>
                    <a:pt x="1532" y="920"/>
                  </a:lnTo>
                  <a:lnTo>
                    <a:pt x="1737" y="940"/>
                  </a:lnTo>
                  <a:lnTo>
                    <a:pt x="0" y="0"/>
                  </a:lnTo>
                  <a:lnTo>
                    <a:pt x="11" y="10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43" name="Freeform 32"/>
            <p:cNvSpPr>
              <a:spLocks/>
            </p:cNvSpPr>
            <p:nvPr/>
          </p:nvSpPr>
          <p:spPr bwMode="auto">
            <a:xfrm>
              <a:off x="2381" y="3847"/>
              <a:ext cx="29" cy="60"/>
            </a:xfrm>
            <a:custGeom>
              <a:avLst/>
              <a:gdLst>
                <a:gd name="T0" fmla="*/ 0 w 80"/>
                <a:gd name="T1" fmla="*/ 60 h 153"/>
                <a:gd name="T2" fmla="*/ 29 w 80"/>
                <a:gd name="T3" fmla="*/ 60 h 153"/>
                <a:gd name="T4" fmla="*/ 29 w 80"/>
                <a:gd name="T5" fmla="*/ 0 h 153"/>
                <a:gd name="T6" fmla="*/ 0 w 80"/>
                <a:gd name="T7" fmla="*/ 0 h 153"/>
                <a:gd name="T8" fmla="*/ 0 w 80"/>
                <a:gd name="T9" fmla="*/ 60 h 153"/>
                <a:gd name="T10" fmla="*/ 0 w 80"/>
                <a:gd name="T11" fmla="*/ 60 h 15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80"/>
                <a:gd name="T19" fmla="*/ 0 h 153"/>
                <a:gd name="T20" fmla="*/ 80 w 80"/>
                <a:gd name="T21" fmla="*/ 153 h 15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80" h="153">
                  <a:moveTo>
                    <a:pt x="0" y="153"/>
                  </a:moveTo>
                  <a:lnTo>
                    <a:pt x="80" y="153"/>
                  </a:lnTo>
                  <a:lnTo>
                    <a:pt x="80" y="0"/>
                  </a:lnTo>
                  <a:lnTo>
                    <a:pt x="0" y="0"/>
                  </a:lnTo>
                  <a:lnTo>
                    <a:pt x="0" y="15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44" name="Freeform 33"/>
            <p:cNvSpPr>
              <a:spLocks/>
            </p:cNvSpPr>
            <p:nvPr/>
          </p:nvSpPr>
          <p:spPr bwMode="auto">
            <a:xfrm>
              <a:off x="2481" y="3847"/>
              <a:ext cx="30" cy="60"/>
            </a:xfrm>
            <a:custGeom>
              <a:avLst/>
              <a:gdLst>
                <a:gd name="T0" fmla="*/ 0 w 82"/>
                <a:gd name="T1" fmla="*/ 60 h 155"/>
                <a:gd name="T2" fmla="*/ 30 w 82"/>
                <a:gd name="T3" fmla="*/ 60 h 155"/>
                <a:gd name="T4" fmla="*/ 30 w 82"/>
                <a:gd name="T5" fmla="*/ 0 h 155"/>
                <a:gd name="T6" fmla="*/ 0 w 82"/>
                <a:gd name="T7" fmla="*/ 0 h 155"/>
                <a:gd name="T8" fmla="*/ 0 w 82"/>
                <a:gd name="T9" fmla="*/ 60 h 155"/>
                <a:gd name="T10" fmla="*/ 0 w 82"/>
                <a:gd name="T11" fmla="*/ 60 h 15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82"/>
                <a:gd name="T19" fmla="*/ 0 h 155"/>
                <a:gd name="T20" fmla="*/ 82 w 82"/>
                <a:gd name="T21" fmla="*/ 155 h 15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82" h="155">
                  <a:moveTo>
                    <a:pt x="0" y="155"/>
                  </a:moveTo>
                  <a:lnTo>
                    <a:pt x="82" y="155"/>
                  </a:lnTo>
                  <a:lnTo>
                    <a:pt x="82" y="0"/>
                  </a:lnTo>
                  <a:lnTo>
                    <a:pt x="0" y="0"/>
                  </a:lnTo>
                  <a:lnTo>
                    <a:pt x="0" y="15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45" name="Freeform 34"/>
            <p:cNvSpPr>
              <a:spLocks/>
            </p:cNvSpPr>
            <p:nvPr/>
          </p:nvSpPr>
          <p:spPr bwMode="auto">
            <a:xfrm>
              <a:off x="2581" y="3847"/>
              <a:ext cx="28" cy="60"/>
            </a:xfrm>
            <a:custGeom>
              <a:avLst/>
              <a:gdLst>
                <a:gd name="T0" fmla="*/ 0 w 79"/>
                <a:gd name="T1" fmla="*/ 60 h 155"/>
                <a:gd name="T2" fmla="*/ 28 w 79"/>
                <a:gd name="T3" fmla="*/ 60 h 155"/>
                <a:gd name="T4" fmla="*/ 28 w 79"/>
                <a:gd name="T5" fmla="*/ 0 h 155"/>
                <a:gd name="T6" fmla="*/ 0 w 79"/>
                <a:gd name="T7" fmla="*/ 0 h 155"/>
                <a:gd name="T8" fmla="*/ 0 w 79"/>
                <a:gd name="T9" fmla="*/ 60 h 155"/>
                <a:gd name="T10" fmla="*/ 0 w 79"/>
                <a:gd name="T11" fmla="*/ 60 h 15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79"/>
                <a:gd name="T19" fmla="*/ 0 h 155"/>
                <a:gd name="T20" fmla="*/ 79 w 79"/>
                <a:gd name="T21" fmla="*/ 155 h 15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79" h="155">
                  <a:moveTo>
                    <a:pt x="0" y="155"/>
                  </a:moveTo>
                  <a:lnTo>
                    <a:pt x="79" y="155"/>
                  </a:lnTo>
                  <a:lnTo>
                    <a:pt x="79" y="0"/>
                  </a:lnTo>
                  <a:lnTo>
                    <a:pt x="0" y="0"/>
                  </a:lnTo>
                  <a:lnTo>
                    <a:pt x="0" y="15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46" name="Freeform 35"/>
            <p:cNvSpPr>
              <a:spLocks/>
            </p:cNvSpPr>
            <p:nvPr/>
          </p:nvSpPr>
          <p:spPr bwMode="auto">
            <a:xfrm>
              <a:off x="2681" y="3847"/>
              <a:ext cx="28" cy="60"/>
            </a:xfrm>
            <a:custGeom>
              <a:avLst/>
              <a:gdLst>
                <a:gd name="T0" fmla="*/ 0 w 80"/>
                <a:gd name="T1" fmla="*/ 60 h 155"/>
                <a:gd name="T2" fmla="*/ 28 w 80"/>
                <a:gd name="T3" fmla="*/ 60 h 155"/>
                <a:gd name="T4" fmla="*/ 28 w 80"/>
                <a:gd name="T5" fmla="*/ 0 h 155"/>
                <a:gd name="T6" fmla="*/ 0 w 80"/>
                <a:gd name="T7" fmla="*/ 0 h 155"/>
                <a:gd name="T8" fmla="*/ 0 w 80"/>
                <a:gd name="T9" fmla="*/ 60 h 155"/>
                <a:gd name="T10" fmla="*/ 0 w 80"/>
                <a:gd name="T11" fmla="*/ 60 h 15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80"/>
                <a:gd name="T19" fmla="*/ 0 h 155"/>
                <a:gd name="T20" fmla="*/ 80 w 80"/>
                <a:gd name="T21" fmla="*/ 155 h 15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80" h="155">
                  <a:moveTo>
                    <a:pt x="0" y="155"/>
                  </a:moveTo>
                  <a:lnTo>
                    <a:pt x="80" y="155"/>
                  </a:lnTo>
                  <a:lnTo>
                    <a:pt x="80" y="0"/>
                  </a:lnTo>
                  <a:lnTo>
                    <a:pt x="0" y="0"/>
                  </a:lnTo>
                  <a:lnTo>
                    <a:pt x="0" y="15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47" name="Freeform 36"/>
            <p:cNvSpPr>
              <a:spLocks/>
            </p:cNvSpPr>
            <p:nvPr/>
          </p:nvSpPr>
          <p:spPr bwMode="auto">
            <a:xfrm>
              <a:off x="2777" y="3847"/>
              <a:ext cx="29" cy="60"/>
            </a:xfrm>
            <a:custGeom>
              <a:avLst/>
              <a:gdLst>
                <a:gd name="T0" fmla="*/ 0 w 82"/>
                <a:gd name="T1" fmla="*/ 60 h 155"/>
                <a:gd name="T2" fmla="*/ 29 w 82"/>
                <a:gd name="T3" fmla="*/ 60 h 155"/>
                <a:gd name="T4" fmla="*/ 29 w 82"/>
                <a:gd name="T5" fmla="*/ 0 h 155"/>
                <a:gd name="T6" fmla="*/ 0 w 82"/>
                <a:gd name="T7" fmla="*/ 0 h 155"/>
                <a:gd name="T8" fmla="*/ 0 w 82"/>
                <a:gd name="T9" fmla="*/ 60 h 155"/>
                <a:gd name="T10" fmla="*/ 0 w 82"/>
                <a:gd name="T11" fmla="*/ 60 h 15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82"/>
                <a:gd name="T19" fmla="*/ 0 h 155"/>
                <a:gd name="T20" fmla="*/ 82 w 82"/>
                <a:gd name="T21" fmla="*/ 155 h 15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82" h="155">
                  <a:moveTo>
                    <a:pt x="0" y="155"/>
                  </a:moveTo>
                  <a:lnTo>
                    <a:pt x="82" y="155"/>
                  </a:lnTo>
                  <a:lnTo>
                    <a:pt x="82" y="0"/>
                  </a:lnTo>
                  <a:lnTo>
                    <a:pt x="0" y="0"/>
                  </a:lnTo>
                  <a:lnTo>
                    <a:pt x="0" y="15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48" name="Freeform 37"/>
            <p:cNvSpPr>
              <a:spLocks/>
            </p:cNvSpPr>
            <p:nvPr/>
          </p:nvSpPr>
          <p:spPr bwMode="auto">
            <a:xfrm>
              <a:off x="2878" y="3847"/>
              <a:ext cx="28" cy="60"/>
            </a:xfrm>
            <a:custGeom>
              <a:avLst/>
              <a:gdLst>
                <a:gd name="T0" fmla="*/ 0 w 80"/>
                <a:gd name="T1" fmla="*/ 60 h 155"/>
                <a:gd name="T2" fmla="*/ 28 w 80"/>
                <a:gd name="T3" fmla="*/ 60 h 155"/>
                <a:gd name="T4" fmla="*/ 28 w 80"/>
                <a:gd name="T5" fmla="*/ 0 h 155"/>
                <a:gd name="T6" fmla="*/ 0 w 80"/>
                <a:gd name="T7" fmla="*/ 0 h 155"/>
                <a:gd name="T8" fmla="*/ 0 w 80"/>
                <a:gd name="T9" fmla="*/ 60 h 155"/>
                <a:gd name="T10" fmla="*/ 0 w 80"/>
                <a:gd name="T11" fmla="*/ 60 h 15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80"/>
                <a:gd name="T19" fmla="*/ 0 h 155"/>
                <a:gd name="T20" fmla="*/ 80 w 80"/>
                <a:gd name="T21" fmla="*/ 155 h 15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80" h="155">
                  <a:moveTo>
                    <a:pt x="0" y="155"/>
                  </a:moveTo>
                  <a:lnTo>
                    <a:pt x="80" y="155"/>
                  </a:lnTo>
                  <a:lnTo>
                    <a:pt x="80" y="0"/>
                  </a:lnTo>
                  <a:lnTo>
                    <a:pt x="0" y="0"/>
                  </a:lnTo>
                  <a:lnTo>
                    <a:pt x="0" y="15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49" name="Freeform 38"/>
            <p:cNvSpPr>
              <a:spLocks/>
            </p:cNvSpPr>
            <p:nvPr/>
          </p:nvSpPr>
          <p:spPr bwMode="auto">
            <a:xfrm>
              <a:off x="2977" y="3847"/>
              <a:ext cx="29" cy="60"/>
            </a:xfrm>
            <a:custGeom>
              <a:avLst/>
              <a:gdLst>
                <a:gd name="T0" fmla="*/ 0 w 80"/>
                <a:gd name="T1" fmla="*/ 60 h 155"/>
                <a:gd name="T2" fmla="*/ 29 w 80"/>
                <a:gd name="T3" fmla="*/ 60 h 155"/>
                <a:gd name="T4" fmla="*/ 29 w 80"/>
                <a:gd name="T5" fmla="*/ 0 h 155"/>
                <a:gd name="T6" fmla="*/ 0 w 80"/>
                <a:gd name="T7" fmla="*/ 0 h 155"/>
                <a:gd name="T8" fmla="*/ 0 w 80"/>
                <a:gd name="T9" fmla="*/ 60 h 155"/>
                <a:gd name="T10" fmla="*/ 0 w 80"/>
                <a:gd name="T11" fmla="*/ 60 h 15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80"/>
                <a:gd name="T19" fmla="*/ 0 h 155"/>
                <a:gd name="T20" fmla="*/ 80 w 80"/>
                <a:gd name="T21" fmla="*/ 155 h 15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80" h="155">
                  <a:moveTo>
                    <a:pt x="0" y="155"/>
                  </a:moveTo>
                  <a:lnTo>
                    <a:pt x="80" y="155"/>
                  </a:lnTo>
                  <a:lnTo>
                    <a:pt x="80" y="0"/>
                  </a:lnTo>
                  <a:lnTo>
                    <a:pt x="0" y="0"/>
                  </a:lnTo>
                  <a:lnTo>
                    <a:pt x="0" y="15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50" name="Freeform 39"/>
            <p:cNvSpPr>
              <a:spLocks/>
            </p:cNvSpPr>
            <p:nvPr/>
          </p:nvSpPr>
          <p:spPr bwMode="auto">
            <a:xfrm>
              <a:off x="3078" y="3847"/>
              <a:ext cx="28" cy="60"/>
            </a:xfrm>
            <a:custGeom>
              <a:avLst/>
              <a:gdLst>
                <a:gd name="T0" fmla="*/ 0 w 80"/>
                <a:gd name="T1" fmla="*/ 60 h 153"/>
                <a:gd name="T2" fmla="*/ 28 w 80"/>
                <a:gd name="T3" fmla="*/ 60 h 153"/>
                <a:gd name="T4" fmla="*/ 28 w 80"/>
                <a:gd name="T5" fmla="*/ 0 h 153"/>
                <a:gd name="T6" fmla="*/ 0 w 80"/>
                <a:gd name="T7" fmla="*/ 0 h 153"/>
                <a:gd name="T8" fmla="*/ 0 w 80"/>
                <a:gd name="T9" fmla="*/ 60 h 153"/>
                <a:gd name="T10" fmla="*/ 0 w 80"/>
                <a:gd name="T11" fmla="*/ 60 h 15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80"/>
                <a:gd name="T19" fmla="*/ 0 h 153"/>
                <a:gd name="T20" fmla="*/ 80 w 80"/>
                <a:gd name="T21" fmla="*/ 153 h 15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80" h="153">
                  <a:moveTo>
                    <a:pt x="0" y="153"/>
                  </a:moveTo>
                  <a:lnTo>
                    <a:pt x="80" y="153"/>
                  </a:lnTo>
                  <a:lnTo>
                    <a:pt x="80" y="0"/>
                  </a:lnTo>
                  <a:lnTo>
                    <a:pt x="0" y="0"/>
                  </a:lnTo>
                  <a:lnTo>
                    <a:pt x="0" y="15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51" name="Freeform 40"/>
            <p:cNvSpPr>
              <a:spLocks/>
            </p:cNvSpPr>
            <p:nvPr/>
          </p:nvSpPr>
          <p:spPr bwMode="auto">
            <a:xfrm>
              <a:off x="3179" y="3847"/>
              <a:ext cx="29" cy="60"/>
            </a:xfrm>
            <a:custGeom>
              <a:avLst/>
              <a:gdLst>
                <a:gd name="T0" fmla="*/ 0 w 80"/>
                <a:gd name="T1" fmla="*/ 60 h 153"/>
                <a:gd name="T2" fmla="*/ 29 w 80"/>
                <a:gd name="T3" fmla="*/ 60 h 153"/>
                <a:gd name="T4" fmla="*/ 29 w 80"/>
                <a:gd name="T5" fmla="*/ 0 h 153"/>
                <a:gd name="T6" fmla="*/ 0 w 80"/>
                <a:gd name="T7" fmla="*/ 0 h 153"/>
                <a:gd name="T8" fmla="*/ 0 w 80"/>
                <a:gd name="T9" fmla="*/ 60 h 153"/>
                <a:gd name="T10" fmla="*/ 0 w 80"/>
                <a:gd name="T11" fmla="*/ 60 h 15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80"/>
                <a:gd name="T19" fmla="*/ 0 h 153"/>
                <a:gd name="T20" fmla="*/ 80 w 80"/>
                <a:gd name="T21" fmla="*/ 153 h 15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80" h="153">
                  <a:moveTo>
                    <a:pt x="0" y="153"/>
                  </a:moveTo>
                  <a:lnTo>
                    <a:pt x="80" y="153"/>
                  </a:lnTo>
                  <a:lnTo>
                    <a:pt x="80" y="0"/>
                  </a:lnTo>
                  <a:lnTo>
                    <a:pt x="0" y="0"/>
                  </a:lnTo>
                  <a:lnTo>
                    <a:pt x="0" y="15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5" name="Group 41"/>
          <p:cNvGrpSpPr>
            <a:grpSpLocks/>
          </p:cNvGrpSpPr>
          <p:nvPr/>
        </p:nvGrpSpPr>
        <p:grpSpPr bwMode="auto">
          <a:xfrm>
            <a:off x="1475656" y="1772816"/>
            <a:ext cx="1905000" cy="1295400"/>
            <a:chOff x="2256" y="3168"/>
            <a:chExt cx="1200" cy="816"/>
          </a:xfrm>
        </p:grpSpPr>
        <p:sp>
          <p:nvSpPr>
            <p:cNvPr id="17420" name="AutoShape 42"/>
            <p:cNvSpPr>
              <a:spLocks noChangeAspect="1" noChangeArrowheads="1" noTextEdit="1"/>
            </p:cNvSpPr>
            <p:nvPr/>
          </p:nvSpPr>
          <p:spPr bwMode="auto">
            <a:xfrm>
              <a:off x="2256" y="3168"/>
              <a:ext cx="1200" cy="8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21" name="Freeform 43"/>
            <p:cNvSpPr>
              <a:spLocks/>
            </p:cNvSpPr>
            <p:nvPr/>
          </p:nvSpPr>
          <p:spPr bwMode="auto">
            <a:xfrm>
              <a:off x="2822" y="3587"/>
              <a:ext cx="391" cy="206"/>
            </a:xfrm>
            <a:custGeom>
              <a:avLst/>
              <a:gdLst>
                <a:gd name="T0" fmla="*/ 0 w 1095"/>
                <a:gd name="T1" fmla="*/ 84 h 525"/>
                <a:gd name="T2" fmla="*/ 194 w 1095"/>
                <a:gd name="T3" fmla="*/ 206 h 525"/>
                <a:gd name="T4" fmla="*/ 391 w 1095"/>
                <a:gd name="T5" fmla="*/ 176 h 525"/>
                <a:gd name="T6" fmla="*/ 110 w 1095"/>
                <a:gd name="T7" fmla="*/ 0 h 525"/>
                <a:gd name="T8" fmla="*/ 0 w 1095"/>
                <a:gd name="T9" fmla="*/ 84 h 525"/>
                <a:gd name="T10" fmla="*/ 0 w 1095"/>
                <a:gd name="T11" fmla="*/ 84 h 52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95"/>
                <a:gd name="T19" fmla="*/ 0 h 525"/>
                <a:gd name="T20" fmla="*/ 1095 w 1095"/>
                <a:gd name="T21" fmla="*/ 525 h 52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95" h="525">
                  <a:moveTo>
                    <a:pt x="0" y="213"/>
                  </a:moveTo>
                  <a:lnTo>
                    <a:pt x="544" y="525"/>
                  </a:lnTo>
                  <a:lnTo>
                    <a:pt x="1095" y="449"/>
                  </a:lnTo>
                  <a:lnTo>
                    <a:pt x="309" y="0"/>
                  </a:lnTo>
                  <a:lnTo>
                    <a:pt x="0" y="213"/>
                  </a:lnTo>
                  <a:close/>
                </a:path>
              </a:pathLst>
            </a:custGeom>
            <a:blipFill dpi="0" rotWithShape="1">
              <a:blip r:embed="rId4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22" name="Freeform 44"/>
            <p:cNvSpPr>
              <a:spLocks/>
            </p:cNvSpPr>
            <p:nvPr/>
          </p:nvSpPr>
          <p:spPr bwMode="auto">
            <a:xfrm>
              <a:off x="2304" y="3203"/>
              <a:ext cx="1084" cy="698"/>
            </a:xfrm>
            <a:custGeom>
              <a:avLst/>
              <a:gdLst>
                <a:gd name="T0" fmla="*/ 0 w 3034"/>
                <a:gd name="T1" fmla="*/ 5 h 1783"/>
                <a:gd name="T2" fmla="*/ 0 w 3034"/>
                <a:gd name="T3" fmla="*/ 698 h 1783"/>
                <a:gd name="T4" fmla="*/ 1084 w 3034"/>
                <a:gd name="T5" fmla="*/ 698 h 1783"/>
                <a:gd name="T6" fmla="*/ 1083 w 3034"/>
                <a:gd name="T7" fmla="*/ 678 h 1783"/>
                <a:gd name="T8" fmla="*/ 888 w 3034"/>
                <a:gd name="T9" fmla="*/ 561 h 1783"/>
                <a:gd name="T10" fmla="*/ 722 w 3034"/>
                <a:gd name="T11" fmla="*/ 529 h 1783"/>
                <a:gd name="T12" fmla="*/ 662 w 3034"/>
                <a:gd name="T13" fmla="*/ 591 h 1783"/>
                <a:gd name="T14" fmla="*/ 132 w 3034"/>
                <a:gd name="T15" fmla="*/ 577 h 1783"/>
                <a:gd name="T16" fmla="*/ 138 w 3034"/>
                <a:gd name="T17" fmla="*/ 255 h 1783"/>
                <a:gd name="T18" fmla="*/ 550 w 3034"/>
                <a:gd name="T19" fmla="*/ 501 h 1783"/>
                <a:gd name="T20" fmla="*/ 552 w 3034"/>
                <a:gd name="T21" fmla="*/ 499 h 1783"/>
                <a:gd name="T22" fmla="*/ 556 w 3034"/>
                <a:gd name="T23" fmla="*/ 495 h 1783"/>
                <a:gd name="T24" fmla="*/ 559 w 3034"/>
                <a:gd name="T25" fmla="*/ 492 h 1783"/>
                <a:gd name="T26" fmla="*/ 563 w 3034"/>
                <a:gd name="T27" fmla="*/ 490 h 1783"/>
                <a:gd name="T28" fmla="*/ 566 w 3034"/>
                <a:gd name="T29" fmla="*/ 487 h 1783"/>
                <a:gd name="T30" fmla="*/ 569 w 3034"/>
                <a:gd name="T31" fmla="*/ 484 h 1783"/>
                <a:gd name="T32" fmla="*/ 572 w 3034"/>
                <a:gd name="T33" fmla="*/ 480 h 1783"/>
                <a:gd name="T34" fmla="*/ 576 w 3034"/>
                <a:gd name="T35" fmla="*/ 478 h 1783"/>
                <a:gd name="T36" fmla="*/ 580 w 3034"/>
                <a:gd name="T37" fmla="*/ 475 h 1783"/>
                <a:gd name="T38" fmla="*/ 582 w 3034"/>
                <a:gd name="T39" fmla="*/ 472 h 1783"/>
                <a:gd name="T40" fmla="*/ 586 w 3034"/>
                <a:gd name="T41" fmla="*/ 469 h 1783"/>
                <a:gd name="T42" fmla="*/ 590 w 3034"/>
                <a:gd name="T43" fmla="*/ 467 h 1783"/>
                <a:gd name="T44" fmla="*/ 593 w 3034"/>
                <a:gd name="T45" fmla="*/ 463 h 1783"/>
                <a:gd name="T46" fmla="*/ 596 w 3034"/>
                <a:gd name="T47" fmla="*/ 460 h 1783"/>
                <a:gd name="T48" fmla="*/ 600 w 3034"/>
                <a:gd name="T49" fmla="*/ 458 h 1783"/>
                <a:gd name="T50" fmla="*/ 603 w 3034"/>
                <a:gd name="T51" fmla="*/ 455 h 1783"/>
                <a:gd name="T52" fmla="*/ 606 w 3034"/>
                <a:gd name="T53" fmla="*/ 452 h 1783"/>
                <a:gd name="T54" fmla="*/ 610 w 3034"/>
                <a:gd name="T55" fmla="*/ 449 h 1783"/>
                <a:gd name="T56" fmla="*/ 613 w 3034"/>
                <a:gd name="T57" fmla="*/ 445 h 1783"/>
                <a:gd name="T58" fmla="*/ 617 w 3034"/>
                <a:gd name="T59" fmla="*/ 443 h 1783"/>
                <a:gd name="T60" fmla="*/ 621 w 3034"/>
                <a:gd name="T61" fmla="*/ 440 h 1783"/>
                <a:gd name="T62" fmla="*/ 625 w 3034"/>
                <a:gd name="T63" fmla="*/ 438 h 1783"/>
                <a:gd name="T64" fmla="*/ 628 w 3034"/>
                <a:gd name="T65" fmla="*/ 434 h 1783"/>
                <a:gd name="T66" fmla="*/ 632 w 3034"/>
                <a:gd name="T67" fmla="*/ 432 h 1783"/>
                <a:gd name="T68" fmla="*/ 635 w 3034"/>
                <a:gd name="T69" fmla="*/ 429 h 1783"/>
                <a:gd name="T70" fmla="*/ 638 w 3034"/>
                <a:gd name="T71" fmla="*/ 426 h 1783"/>
                <a:gd name="T72" fmla="*/ 642 w 3034"/>
                <a:gd name="T73" fmla="*/ 423 h 1783"/>
                <a:gd name="T74" fmla="*/ 645 w 3034"/>
                <a:gd name="T75" fmla="*/ 420 h 1783"/>
                <a:gd name="T76" fmla="*/ 649 w 3034"/>
                <a:gd name="T77" fmla="*/ 418 h 1783"/>
                <a:gd name="T78" fmla="*/ 652 w 3034"/>
                <a:gd name="T79" fmla="*/ 414 h 1783"/>
                <a:gd name="T80" fmla="*/ 656 w 3034"/>
                <a:gd name="T81" fmla="*/ 412 h 1783"/>
                <a:gd name="T82" fmla="*/ 660 w 3034"/>
                <a:gd name="T83" fmla="*/ 409 h 1783"/>
                <a:gd name="T84" fmla="*/ 20 w 3034"/>
                <a:gd name="T85" fmla="*/ 0 h 1783"/>
                <a:gd name="T86" fmla="*/ 0 w 3034"/>
                <a:gd name="T87" fmla="*/ 5 h 1783"/>
                <a:gd name="T88" fmla="*/ 0 w 3034"/>
                <a:gd name="T89" fmla="*/ 5 h 1783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3034"/>
                <a:gd name="T136" fmla="*/ 0 h 1783"/>
                <a:gd name="T137" fmla="*/ 3034 w 3034"/>
                <a:gd name="T138" fmla="*/ 1783 h 1783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3034" h="1783">
                  <a:moveTo>
                    <a:pt x="0" y="13"/>
                  </a:moveTo>
                  <a:lnTo>
                    <a:pt x="0" y="1783"/>
                  </a:lnTo>
                  <a:lnTo>
                    <a:pt x="3034" y="1783"/>
                  </a:lnTo>
                  <a:lnTo>
                    <a:pt x="3032" y="1732"/>
                  </a:lnTo>
                  <a:lnTo>
                    <a:pt x="2485" y="1432"/>
                  </a:lnTo>
                  <a:lnTo>
                    <a:pt x="2021" y="1352"/>
                  </a:lnTo>
                  <a:lnTo>
                    <a:pt x="1853" y="1509"/>
                  </a:lnTo>
                  <a:lnTo>
                    <a:pt x="369" y="1474"/>
                  </a:lnTo>
                  <a:lnTo>
                    <a:pt x="385" y="651"/>
                  </a:lnTo>
                  <a:lnTo>
                    <a:pt x="1539" y="1280"/>
                  </a:lnTo>
                  <a:lnTo>
                    <a:pt x="1546" y="1274"/>
                  </a:lnTo>
                  <a:lnTo>
                    <a:pt x="1555" y="1265"/>
                  </a:lnTo>
                  <a:lnTo>
                    <a:pt x="1564" y="1258"/>
                  </a:lnTo>
                  <a:lnTo>
                    <a:pt x="1575" y="1252"/>
                  </a:lnTo>
                  <a:lnTo>
                    <a:pt x="1584" y="1243"/>
                  </a:lnTo>
                  <a:lnTo>
                    <a:pt x="1593" y="1236"/>
                  </a:lnTo>
                  <a:lnTo>
                    <a:pt x="1602" y="1227"/>
                  </a:lnTo>
                  <a:lnTo>
                    <a:pt x="1613" y="1220"/>
                  </a:lnTo>
                  <a:lnTo>
                    <a:pt x="1622" y="1214"/>
                  </a:lnTo>
                  <a:lnTo>
                    <a:pt x="1630" y="1205"/>
                  </a:lnTo>
                  <a:lnTo>
                    <a:pt x="1639" y="1198"/>
                  </a:lnTo>
                  <a:lnTo>
                    <a:pt x="1650" y="1192"/>
                  </a:lnTo>
                  <a:lnTo>
                    <a:pt x="1659" y="1183"/>
                  </a:lnTo>
                  <a:lnTo>
                    <a:pt x="1668" y="1176"/>
                  </a:lnTo>
                  <a:lnTo>
                    <a:pt x="1679" y="1169"/>
                  </a:lnTo>
                  <a:lnTo>
                    <a:pt x="1688" y="1163"/>
                  </a:lnTo>
                  <a:lnTo>
                    <a:pt x="1697" y="1154"/>
                  </a:lnTo>
                  <a:lnTo>
                    <a:pt x="1708" y="1147"/>
                  </a:lnTo>
                  <a:lnTo>
                    <a:pt x="1717" y="1138"/>
                  </a:lnTo>
                  <a:lnTo>
                    <a:pt x="1728" y="1132"/>
                  </a:lnTo>
                  <a:lnTo>
                    <a:pt x="1737" y="1125"/>
                  </a:lnTo>
                  <a:lnTo>
                    <a:pt x="1748" y="1118"/>
                  </a:lnTo>
                  <a:lnTo>
                    <a:pt x="1757" y="1109"/>
                  </a:lnTo>
                  <a:lnTo>
                    <a:pt x="1768" y="1103"/>
                  </a:lnTo>
                  <a:lnTo>
                    <a:pt x="1777" y="1096"/>
                  </a:lnTo>
                  <a:lnTo>
                    <a:pt x="1786" y="1087"/>
                  </a:lnTo>
                  <a:lnTo>
                    <a:pt x="1797" y="1080"/>
                  </a:lnTo>
                  <a:lnTo>
                    <a:pt x="1806" y="1074"/>
                  </a:lnTo>
                  <a:lnTo>
                    <a:pt x="1817" y="1067"/>
                  </a:lnTo>
                  <a:lnTo>
                    <a:pt x="1826" y="1058"/>
                  </a:lnTo>
                  <a:lnTo>
                    <a:pt x="1837" y="1052"/>
                  </a:lnTo>
                  <a:lnTo>
                    <a:pt x="1846" y="1045"/>
                  </a:lnTo>
                  <a:lnTo>
                    <a:pt x="56" y="0"/>
                  </a:lnTo>
                  <a:lnTo>
                    <a:pt x="0" y="13"/>
                  </a:lnTo>
                  <a:close/>
                </a:path>
              </a:pathLst>
            </a:custGeom>
            <a:blipFill dpi="0" rotWithShape="1">
              <a:blip r:embed="rId4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23" name="Freeform 45"/>
            <p:cNvSpPr>
              <a:spLocks/>
            </p:cNvSpPr>
            <p:nvPr/>
          </p:nvSpPr>
          <p:spPr bwMode="auto">
            <a:xfrm>
              <a:off x="2297" y="3182"/>
              <a:ext cx="1111" cy="740"/>
            </a:xfrm>
            <a:custGeom>
              <a:avLst/>
              <a:gdLst>
                <a:gd name="T0" fmla="*/ 0 w 3123"/>
                <a:gd name="T1" fmla="*/ 18 h 1818"/>
                <a:gd name="T2" fmla="*/ 0 w 3123"/>
                <a:gd name="T3" fmla="*/ 739 h 1818"/>
                <a:gd name="T4" fmla="*/ 1111 w 3123"/>
                <a:gd name="T5" fmla="*/ 740 h 1818"/>
                <a:gd name="T6" fmla="*/ 1109 w 3123"/>
                <a:gd name="T7" fmla="*/ 707 h 1818"/>
                <a:gd name="T8" fmla="*/ 29 w 3123"/>
                <a:gd name="T9" fmla="*/ 704 h 1818"/>
                <a:gd name="T10" fmla="*/ 28 w 3123"/>
                <a:gd name="T11" fmla="*/ 0 h 1818"/>
                <a:gd name="T12" fmla="*/ 0 w 3123"/>
                <a:gd name="T13" fmla="*/ 18 h 1818"/>
                <a:gd name="T14" fmla="*/ 0 w 3123"/>
                <a:gd name="T15" fmla="*/ 18 h 181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3123"/>
                <a:gd name="T25" fmla="*/ 0 h 1818"/>
                <a:gd name="T26" fmla="*/ 3123 w 3123"/>
                <a:gd name="T27" fmla="*/ 1818 h 181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3123" h="1818">
                  <a:moveTo>
                    <a:pt x="0" y="44"/>
                  </a:moveTo>
                  <a:lnTo>
                    <a:pt x="0" y="1816"/>
                  </a:lnTo>
                  <a:lnTo>
                    <a:pt x="3123" y="1818"/>
                  </a:lnTo>
                  <a:lnTo>
                    <a:pt x="3116" y="1736"/>
                  </a:lnTo>
                  <a:lnTo>
                    <a:pt x="82" y="1729"/>
                  </a:lnTo>
                  <a:lnTo>
                    <a:pt x="80" y="0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24" name="Freeform 46"/>
            <p:cNvSpPr>
              <a:spLocks/>
            </p:cNvSpPr>
            <p:nvPr/>
          </p:nvSpPr>
          <p:spPr bwMode="auto">
            <a:xfrm>
              <a:off x="2311" y="3185"/>
              <a:ext cx="1111" cy="732"/>
            </a:xfrm>
            <a:custGeom>
              <a:avLst/>
              <a:gdLst>
                <a:gd name="T0" fmla="*/ 7 w 3112"/>
                <a:gd name="T1" fmla="*/ 0 h 1870"/>
                <a:gd name="T2" fmla="*/ 1111 w 3112"/>
                <a:gd name="T3" fmla="*/ 711 h 1870"/>
                <a:gd name="T4" fmla="*/ 1092 w 3112"/>
                <a:gd name="T5" fmla="*/ 732 h 1870"/>
                <a:gd name="T6" fmla="*/ 0 w 3112"/>
                <a:gd name="T7" fmla="*/ 38 h 1870"/>
                <a:gd name="T8" fmla="*/ 7 w 3112"/>
                <a:gd name="T9" fmla="*/ 0 h 1870"/>
                <a:gd name="T10" fmla="*/ 7 w 3112"/>
                <a:gd name="T11" fmla="*/ 0 h 187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112"/>
                <a:gd name="T19" fmla="*/ 0 h 1870"/>
                <a:gd name="T20" fmla="*/ 3112 w 3112"/>
                <a:gd name="T21" fmla="*/ 1870 h 187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112" h="1870">
                  <a:moveTo>
                    <a:pt x="20" y="0"/>
                  </a:moveTo>
                  <a:lnTo>
                    <a:pt x="3112" y="1816"/>
                  </a:lnTo>
                  <a:lnTo>
                    <a:pt x="3058" y="1870"/>
                  </a:lnTo>
                  <a:lnTo>
                    <a:pt x="0" y="96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25" name="Freeform 47"/>
            <p:cNvSpPr>
              <a:spLocks/>
            </p:cNvSpPr>
            <p:nvPr/>
          </p:nvSpPr>
          <p:spPr bwMode="auto">
            <a:xfrm>
              <a:off x="2428" y="3440"/>
              <a:ext cx="628" cy="370"/>
            </a:xfrm>
            <a:custGeom>
              <a:avLst/>
              <a:gdLst>
                <a:gd name="T0" fmla="*/ 0 w 1757"/>
                <a:gd name="T1" fmla="*/ 0 h 944"/>
                <a:gd name="T2" fmla="*/ 0 w 1757"/>
                <a:gd name="T3" fmla="*/ 355 h 944"/>
                <a:gd name="T4" fmla="*/ 628 w 1757"/>
                <a:gd name="T5" fmla="*/ 370 h 944"/>
                <a:gd name="T6" fmla="*/ 570 w 1757"/>
                <a:gd name="T7" fmla="*/ 339 h 944"/>
                <a:gd name="T8" fmla="*/ 29 w 1757"/>
                <a:gd name="T9" fmla="*/ 322 h 944"/>
                <a:gd name="T10" fmla="*/ 29 w 1757"/>
                <a:gd name="T11" fmla="*/ 23 h 944"/>
                <a:gd name="T12" fmla="*/ 0 w 1757"/>
                <a:gd name="T13" fmla="*/ 0 h 944"/>
                <a:gd name="T14" fmla="*/ 0 w 1757"/>
                <a:gd name="T15" fmla="*/ 0 h 94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757"/>
                <a:gd name="T25" fmla="*/ 0 h 944"/>
                <a:gd name="T26" fmla="*/ 1757 w 1757"/>
                <a:gd name="T27" fmla="*/ 944 h 94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757" h="944">
                  <a:moveTo>
                    <a:pt x="0" y="0"/>
                  </a:moveTo>
                  <a:lnTo>
                    <a:pt x="0" y="907"/>
                  </a:lnTo>
                  <a:lnTo>
                    <a:pt x="1757" y="944"/>
                  </a:lnTo>
                  <a:lnTo>
                    <a:pt x="1594" y="864"/>
                  </a:lnTo>
                  <a:lnTo>
                    <a:pt x="80" y="822"/>
                  </a:lnTo>
                  <a:lnTo>
                    <a:pt x="82" y="5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26" name="Freeform 48"/>
            <p:cNvSpPr>
              <a:spLocks/>
            </p:cNvSpPr>
            <p:nvPr/>
          </p:nvSpPr>
          <p:spPr bwMode="auto">
            <a:xfrm>
              <a:off x="2428" y="3440"/>
              <a:ext cx="621" cy="368"/>
            </a:xfrm>
            <a:custGeom>
              <a:avLst/>
              <a:gdLst>
                <a:gd name="T0" fmla="*/ 4 w 1737"/>
                <a:gd name="T1" fmla="*/ 43 h 940"/>
                <a:gd name="T2" fmla="*/ 548 w 1737"/>
                <a:gd name="T3" fmla="*/ 360 h 940"/>
                <a:gd name="T4" fmla="*/ 621 w 1737"/>
                <a:gd name="T5" fmla="*/ 368 h 940"/>
                <a:gd name="T6" fmla="*/ 0 w 1737"/>
                <a:gd name="T7" fmla="*/ 0 h 940"/>
                <a:gd name="T8" fmla="*/ 4 w 1737"/>
                <a:gd name="T9" fmla="*/ 43 h 940"/>
                <a:gd name="T10" fmla="*/ 4 w 1737"/>
                <a:gd name="T11" fmla="*/ 43 h 94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737"/>
                <a:gd name="T19" fmla="*/ 0 h 940"/>
                <a:gd name="T20" fmla="*/ 1737 w 1737"/>
                <a:gd name="T21" fmla="*/ 940 h 94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737" h="940">
                  <a:moveTo>
                    <a:pt x="11" y="109"/>
                  </a:moveTo>
                  <a:lnTo>
                    <a:pt x="1532" y="920"/>
                  </a:lnTo>
                  <a:lnTo>
                    <a:pt x="1737" y="940"/>
                  </a:lnTo>
                  <a:lnTo>
                    <a:pt x="0" y="0"/>
                  </a:lnTo>
                  <a:lnTo>
                    <a:pt x="11" y="10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27" name="Freeform 49"/>
            <p:cNvSpPr>
              <a:spLocks/>
            </p:cNvSpPr>
            <p:nvPr/>
          </p:nvSpPr>
          <p:spPr bwMode="auto">
            <a:xfrm>
              <a:off x="2381" y="3847"/>
              <a:ext cx="29" cy="60"/>
            </a:xfrm>
            <a:custGeom>
              <a:avLst/>
              <a:gdLst>
                <a:gd name="T0" fmla="*/ 0 w 80"/>
                <a:gd name="T1" fmla="*/ 60 h 153"/>
                <a:gd name="T2" fmla="*/ 29 w 80"/>
                <a:gd name="T3" fmla="*/ 60 h 153"/>
                <a:gd name="T4" fmla="*/ 29 w 80"/>
                <a:gd name="T5" fmla="*/ 0 h 153"/>
                <a:gd name="T6" fmla="*/ 0 w 80"/>
                <a:gd name="T7" fmla="*/ 0 h 153"/>
                <a:gd name="T8" fmla="*/ 0 w 80"/>
                <a:gd name="T9" fmla="*/ 60 h 153"/>
                <a:gd name="T10" fmla="*/ 0 w 80"/>
                <a:gd name="T11" fmla="*/ 60 h 15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80"/>
                <a:gd name="T19" fmla="*/ 0 h 153"/>
                <a:gd name="T20" fmla="*/ 80 w 80"/>
                <a:gd name="T21" fmla="*/ 153 h 15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80" h="153">
                  <a:moveTo>
                    <a:pt x="0" y="153"/>
                  </a:moveTo>
                  <a:lnTo>
                    <a:pt x="80" y="153"/>
                  </a:lnTo>
                  <a:lnTo>
                    <a:pt x="80" y="0"/>
                  </a:lnTo>
                  <a:lnTo>
                    <a:pt x="0" y="0"/>
                  </a:lnTo>
                  <a:lnTo>
                    <a:pt x="0" y="15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28" name="Freeform 50"/>
            <p:cNvSpPr>
              <a:spLocks/>
            </p:cNvSpPr>
            <p:nvPr/>
          </p:nvSpPr>
          <p:spPr bwMode="auto">
            <a:xfrm>
              <a:off x="2481" y="3847"/>
              <a:ext cx="30" cy="60"/>
            </a:xfrm>
            <a:custGeom>
              <a:avLst/>
              <a:gdLst>
                <a:gd name="T0" fmla="*/ 0 w 82"/>
                <a:gd name="T1" fmla="*/ 60 h 155"/>
                <a:gd name="T2" fmla="*/ 30 w 82"/>
                <a:gd name="T3" fmla="*/ 60 h 155"/>
                <a:gd name="T4" fmla="*/ 30 w 82"/>
                <a:gd name="T5" fmla="*/ 0 h 155"/>
                <a:gd name="T6" fmla="*/ 0 w 82"/>
                <a:gd name="T7" fmla="*/ 0 h 155"/>
                <a:gd name="T8" fmla="*/ 0 w 82"/>
                <a:gd name="T9" fmla="*/ 60 h 155"/>
                <a:gd name="T10" fmla="*/ 0 w 82"/>
                <a:gd name="T11" fmla="*/ 60 h 15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82"/>
                <a:gd name="T19" fmla="*/ 0 h 155"/>
                <a:gd name="T20" fmla="*/ 82 w 82"/>
                <a:gd name="T21" fmla="*/ 155 h 15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82" h="155">
                  <a:moveTo>
                    <a:pt x="0" y="155"/>
                  </a:moveTo>
                  <a:lnTo>
                    <a:pt x="82" y="155"/>
                  </a:lnTo>
                  <a:lnTo>
                    <a:pt x="82" y="0"/>
                  </a:lnTo>
                  <a:lnTo>
                    <a:pt x="0" y="0"/>
                  </a:lnTo>
                  <a:lnTo>
                    <a:pt x="0" y="15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29" name="Freeform 51"/>
            <p:cNvSpPr>
              <a:spLocks/>
            </p:cNvSpPr>
            <p:nvPr/>
          </p:nvSpPr>
          <p:spPr bwMode="auto">
            <a:xfrm>
              <a:off x="2581" y="3847"/>
              <a:ext cx="28" cy="60"/>
            </a:xfrm>
            <a:custGeom>
              <a:avLst/>
              <a:gdLst>
                <a:gd name="T0" fmla="*/ 0 w 79"/>
                <a:gd name="T1" fmla="*/ 60 h 155"/>
                <a:gd name="T2" fmla="*/ 28 w 79"/>
                <a:gd name="T3" fmla="*/ 60 h 155"/>
                <a:gd name="T4" fmla="*/ 28 w 79"/>
                <a:gd name="T5" fmla="*/ 0 h 155"/>
                <a:gd name="T6" fmla="*/ 0 w 79"/>
                <a:gd name="T7" fmla="*/ 0 h 155"/>
                <a:gd name="T8" fmla="*/ 0 w 79"/>
                <a:gd name="T9" fmla="*/ 60 h 155"/>
                <a:gd name="T10" fmla="*/ 0 w 79"/>
                <a:gd name="T11" fmla="*/ 60 h 15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79"/>
                <a:gd name="T19" fmla="*/ 0 h 155"/>
                <a:gd name="T20" fmla="*/ 79 w 79"/>
                <a:gd name="T21" fmla="*/ 155 h 15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79" h="155">
                  <a:moveTo>
                    <a:pt x="0" y="155"/>
                  </a:moveTo>
                  <a:lnTo>
                    <a:pt x="79" y="155"/>
                  </a:lnTo>
                  <a:lnTo>
                    <a:pt x="79" y="0"/>
                  </a:lnTo>
                  <a:lnTo>
                    <a:pt x="0" y="0"/>
                  </a:lnTo>
                  <a:lnTo>
                    <a:pt x="0" y="15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30" name="Freeform 52"/>
            <p:cNvSpPr>
              <a:spLocks/>
            </p:cNvSpPr>
            <p:nvPr/>
          </p:nvSpPr>
          <p:spPr bwMode="auto">
            <a:xfrm>
              <a:off x="2681" y="3847"/>
              <a:ext cx="28" cy="60"/>
            </a:xfrm>
            <a:custGeom>
              <a:avLst/>
              <a:gdLst>
                <a:gd name="T0" fmla="*/ 0 w 80"/>
                <a:gd name="T1" fmla="*/ 60 h 155"/>
                <a:gd name="T2" fmla="*/ 28 w 80"/>
                <a:gd name="T3" fmla="*/ 60 h 155"/>
                <a:gd name="T4" fmla="*/ 28 w 80"/>
                <a:gd name="T5" fmla="*/ 0 h 155"/>
                <a:gd name="T6" fmla="*/ 0 w 80"/>
                <a:gd name="T7" fmla="*/ 0 h 155"/>
                <a:gd name="T8" fmla="*/ 0 w 80"/>
                <a:gd name="T9" fmla="*/ 60 h 155"/>
                <a:gd name="T10" fmla="*/ 0 w 80"/>
                <a:gd name="T11" fmla="*/ 60 h 15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80"/>
                <a:gd name="T19" fmla="*/ 0 h 155"/>
                <a:gd name="T20" fmla="*/ 80 w 80"/>
                <a:gd name="T21" fmla="*/ 155 h 15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80" h="155">
                  <a:moveTo>
                    <a:pt x="0" y="155"/>
                  </a:moveTo>
                  <a:lnTo>
                    <a:pt x="80" y="155"/>
                  </a:lnTo>
                  <a:lnTo>
                    <a:pt x="80" y="0"/>
                  </a:lnTo>
                  <a:lnTo>
                    <a:pt x="0" y="0"/>
                  </a:lnTo>
                  <a:lnTo>
                    <a:pt x="0" y="15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31" name="Freeform 53"/>
            <p:cNvSpPr>
              <a:spLocks/>
            </p:cNvSpPr>
            <p:nvPr/>
          </p:nvSpPr>
          <p:spPr bwMode="auto">
            <a:xfrm>
              <a:off x="2777" y="3847"/>
              <a:ext cx="29" cy="60"/>
            </a:xfrm>
            <a:custGeom>
              <a:avLst/>
              <a:gdLst>
                <a:gd name="T0" fmla="*/ 0 w 82"/>
                <a:gd name="T1" fmla="*/ 60 h 155"/>
                <a:gd name="T2" fmla="*/ 29 w 82"/>
                <a:gd name="T3" fmla="*/ 60 h 155"/>
                <a:gd name="T4" fmla="*/ 29 w 82"/>
                <a:gd name="T5" fmla="*/ 0 h 155"/>
                <a:gd name="T6" fmla="*/ 0 w 82"/>
                <a:gd name="T7" fmla="*/ 0 h 155"/>
                <a:gd name="T8" fmla="*/ 0 w 82"/>
                <a:gd name="T9" fmla="*/ 60 h 155"/>
                <a:gd name="T10" fmla="*/ 0 w 82"/>
                <a:gd name="T11" fmla="*/ 60 h 15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82"/>
                <a:gd name="T19" fmla="*/ 0 h 155"/>
                <a:gd name="T20" fmla="*/ 82 w 82"/>
                <a:gd name="T21" fmla="*/ 155 h 15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82" h="155">
                  <a:moveTo>
                    <a:pt x="0" y="155"/>
                  </a:moveTo>
                  <a:lnTo>
                    <a:pt x="82" y="155"/>
                  </a:lnTo>
                  <a:lnTo>
                    <a:pt x="82" y="0"/>
                  </a:lnTo>
                  <a:lnTo>
                    <a:pt x="0" y="0"/>
                  </a:lnTo>
                  <a:lnTo>
                    <a:pt x="0" y="15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32" name="Freeform 54"/>
            <p:cNvSpPr>
              <a:spLocks/>
            </p:cNvSpPr>
            <p:nvPr/>
          </p:nvSpPr>
          <p:spPr bwMode="auto">
            <a:xfrm>
              <a:off x="2878" y="3847"/>
              <a:ext cx="28" cy="60"/>
            </a:xfrm>
            <a:custGeom>
              <a:avLst/>
              <a:gdLst>
                <a:gd name="T0" fmla="*/ 0 w 80"/>
                <a:gd name="T1" fmla="*/ 60 h 155"/>
                <a:gd name="T2" fmla="*/ 28 w 80"/>
                <a:gd name="T3" fmla="*/ 60 h 155"/>
                <a:gd name="T4" fmla="*/ 28 w 80"/>
                <a:gd name="T5" fmla="*/ 0 h 155"/>
                <a:gd name="T6" fmla="*/ 0 w 80"/>
                <a:gd name="T7" fmla="*/ 0 h 155"/>
                <a:gd name="T8" fmla="*/ 0 w 80"/>
                <a:gd name="T9" fmla="*/ 60 h 155"/>
                <a:gd name="T10" fmla="*/ 0 w 80"/>
                <a:gd name="T11" fmla="*/ 60 h 15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80"/>
                <a:gd name="T19" fmla="*/ 0 h 155"/>
                <a:gd name="T20" fmla="*/ 80 w 80"/>
                <a:gd name="T21" fmla="*/ 155 h 15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80" h="155">
                  <a:moveTo>
                    <a:pt x="0" y="155"/>
                  </a:moveTo>
                  <a:lnTo>
                    <a:pt x="80" y="155"/>
                  </a:lnTo>
                  <a:lnTo>
                    <a:pt x="80" y="0"/>
                  </a:lnTo>
                  <a:lnTo>
                    <a:pt x="0" y="0"/>
                  </a:lnTo>
                  <a:lnTo>
                    <a:pt x="0" y="15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33" name="Freeform 55"/>
            <p:cNvSpPr>
              <a:spLocks/>
            </p:cNvSpPr>
            <p:nvPr/>
          </p:nvSpPr>
          <p:spPr bwMode="auto">
            <a:xfrm>
              <a:off x="2977" y="3847"/>
              <a:ext cx="29" cy="60"/>
            </a:xfrm>
            <a:custGeom>
              <a:avLst/>
              <a:gdLst>
                <a:gd name="T0" fmla="*/ 0 w 80"/>
                <a:gd name="T1" fmla="*/ 60 h 155"/>
                <a:gd name="T2" fmla="*/ 29 w 80"/>
                <a:gd name="T3" fmla="*/ 60 h 155"/>
                <a:gd name="T4" fmla="*/ 29 w 80"/>
                <a:gd name="T5" fmla="*/ 0 h 155"/>
                <a:gd name="T6" fmla="*/ 0 w 80"/>
                <a:gd name="T7" fmla="*/ 0 h 155"/>
                <a:gd name="T8" fmla="*/ 0 w 80"/>
                <a:gd name="T9" fmla="*/ 60 h 155"/>
                <a:gd name="T10" fmla="*/ 0 w 80"/>
                <a:gd name="T11" fmla="*/ 60 h 15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80"/>
                <a:gd name="T19" fmla="*/ 0 h 155"/>
                <a:gd name="T20" fmla="*/ 80 w 80"/>
                <a:gd name="T21" fmla="*/ 155 h 15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80" h="155">
                  <a:moveTo>
                    <a:pt x="0" y="155"/>
                  </a:moveTo>
                  <a:lnTo>
                    <a:pt x="80" y="155"/>
                  </a:lnTo>
                  <a:lnTo>
                    <a:pt x="80" y="0"/>
                  </a:lnTo>
                  <a:lnTo>
                    <a:pt x="0" y="0"/>
                  </a:lnTo>
                  <a:lnTo>
                    <a:pt x="0" y="15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34" name="Freeform 56"/>
            <p:cNvSpPr>
              <a:spLocks/>
            </p:cNvSpPr>
            <p:nvPr/>
          </p:nvSpPr>
          <p:spPr bwMode="auto">
            <a:xfrm>
              <a:off x="3078" y="3847"/>
              <a:ext cx="28" cy="60"/>
            </a:xfrm>
            <a:custGeom>
              <a:avLst/>
              <a:gdLst>
                <a:gd name="T0" fmla="*/ 0 w 80"/>
                <a:gd name="T1" fmla="*/ 60 h 153"/>
                <a:gd name="T2" fmla="*/ 28 w 80"/>
                <a:gd name="T3" fmla="*/ 60 h 153"/>
                <a:gd name="T4" fmla="*/ 28 w 80"/>
                <a:gd name="T5" fmla="*/ 0 h 153"/>
                <a:gd name="T6" fmla="*/ 0 w 80"/>
                <a:gd name="T7" fmla="*/ 0 h 153"/>
                <a:gd name="T8" fmla="*/ 0 w 80"/>
                <a:gd name="T9" fmla="*/ 60 h 153"/>
                <a:gd name="T10" fmla="*/ 0 w 80"/>
                <a:gd name="T11" fmla="*/ 60 h 15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80"/>
                <a:gd name="T19" fmla="*/ 0 h 153"/>
                <a:gd name="T20" fmla="*/ 80 w 80"/>
                <a:gd name="T21" fmla="*/ 153 h 15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80" h="153">
                  <a:moveTo>
                    <a:pt x="0" y="153"/>
                  </a:moveTo>
                  <a:lnTo>
                    <a:pt x="80" y="153"/>
                  </a:lnTo>
                  <a:lnTo>
                    <a:pt x="80" y="0"/>
                  </a:lnTo>
                  <a:lnTo>
                    <a:pt x="0" y="0"/>
                  </a:lnTo>
                  <a:lnTo>
                    <a:pt x="0" y="15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35" name="Freeform 57"/>
            <p:cNvSpPr>
              <a:spLocks/>
            </p:cNvSpPr>
            <p:nvPr/>
          </p:nvSpPr>
          <p:spPr bwMode="auto">
            <a:xfrm>
              <a:off x="3179" y="3847"/>
              <a:ext cx="29" cy="60"/>
            </a:xfrm>
            <a:custGeom>
              <a:avLst/>
              <a:gdLst>
                <a:gd name="T0" fmla="*/ 0 w 80"/>
                <a:gd name="T1" fmla="*/ 60 h 153"/>
                <a:gd name="T2" fmla="*/ 29 w 80"/>
                <a:gd name="T3" fmla="*/ 60 h 153"/>
                <a:gd name="T4" fmla="*/ 29 w 80"/>
                <a:gd name="T5" fmla="*/ 0 h 153"/>
                <a:gd name="T6" fmla="*/ 0 w 80"/>
                <a:gd name="T7" fmla="*/ 0 h 153"/>
                <a:gd name="T8" fmla="*/ 0 w 80"/>
                <a:gd name="T9" fmla="*/ 60 h 153"/>
                <a:gd name="T10" fmla="*/ 0 w 80"/>
                <a:gd name="T11" fmla="*/ 60 h 15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80"/>
                <a:gd name="T19" fmla="*/ 0 h 153"/>
                <a:gd name="T20" fmla="*/ 80 w 80"/>
                <a:gd name="T21" fmla="*/ 153 h 15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80" h="153">
                  <a:moveTo>
                    <a:pt x="0" y="153"/>
                  </a:moveTo>
                  <a:lnTo>
                    <a:pt x="80" y="153"/>
                  </a:lnTo>
                  <a:lnTo>
                    <a:pt x="80" y="0"/>
                  </a:lnTo>
                  <a:lnTo>
                    <a:pt x="0" y="0"/>
                  </a:lnTo>
                  <a:lnTo>
                    <a:pt x="0" y="15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animBg="1"/>
      <p:bldP spid="1946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6000" dirty="0" smtClean="0">
                <a:solidFill>
                  <a:schemeClr val="bg2">
                    <a:lumMod val="10000"/>
                  </a:schemeClr>
                </a:solidFill>
              </a:rPr>
              <a:t>Закрепление и обобщение знаний</a:t>
            </a:r>
            <a:endParaRPr lang="ru-RU" sz="6000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16" name="Содержимое 15" descr="eds016_4.jpgмальчик за компьют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499431" y="1600200"/>
            <a:ext cx="4145138" cy="4525963"/>
          </a:xfrm>
        </p:spPr>
      </p:pic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8CD9BC1-F3E5-4BA1-8242-73BFA4E90F23}" type="datetime1">
              <a:rPr lang="ru-RU" smtClean="0"/>
              <a:pPr>
                <a:defRPr/>
              </a:pPr>
              <a:t>20.01.2011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7B9B4D-B337-4A24-9D8B-57FEF0D54404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 dirty="0" smtClean="0"/>
              <a:t>   Самостоятельная работа</a:t>
            </a:r>
            <a:endParaRPr lang="ru-RU" sz="5400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599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r>
                        <a:rPr lang="ru-RU" baseline="0" dirty="0" smtClean="0"/>
                        <a:t> вариант</a:t>
                      </a:r>
                      <a:endParaRPr lang="ru-RU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 вариант</a:t>
                      </a:r>
                      <a:endParaRPr lang="ru-RU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 вариант</a:t>
                      </a:r>
                      <a:endParaRPr lang="ru-RU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Начерти прямой угол с вершиной в точке </a:t>
                      </a:r>
                      <a:r>
                        <a:rPr lang="ru-RU" sz="2400" dirty="0" smtClean="0">
                          <a:solidFill>
                            <a:srgbClr val="C00000"/>
                          </a:solidFill>
                        </a:rPr>
                        <a:t>А</a:t>
                      </a:r>
                      <a:r>
                        <a:rPr lang="ru-RU" sz="24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 и тупой с вершиной в точке </a:t>
                      </a:r>
                      <a:r>
                        <a:rPr lang="ru-RU" sz="2400" dirty="0" smtClean="0">
                          <a:solidFill>
                            <a:srgbClr val="C00000"/>
                          </a:solidFill>
                        </a:rPr>
                        <a:t>В</a:t>
                      </a:r>
                      <a:r>
                        <a:rPr lang="ru-RU" sz="24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.</a:t>
                      </a:r>
                    </a:p>
                    <a:p>
                      <a:pPr algn="l"/>
                      <a:endParaRPr lang="ru-RU" sz="24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Начерти два прямых угла с вершиной в точке </a:t>
                      </a:r>
                      <a:r>
                        <a:rPr lang="ru-RU" sz="2400" dirty="0" smtClean="0">
                          <a:solidFill>
                            <a:srgbClr val="C00000"/>
                          </a:solidFill>
                        </a:rPr>
                        <a:t>О</a:t>
                      </a:r>
                      <a:r>
                        <a:rPr lang="ru-RU" sz="240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. </a:t>
                      </a:r>
                      <a:endParaRPr lang="ru-RU" sz="24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Начерти любой треугольник </a:t>
                      </a:r>
                      <a:r>
                        <a:rPr lang="ru-RU" sz="2400" dirty="0" smtClean="0">
                          <a:solidFill>
                            <a:srgbClr val="C00000"/>
                          </a:solidFill>
                        </a:rPr>
                        <a:t>ВАС</a:t>
                      </a:r>
                      <a:r>
                        <a:rPr lang="ru-RU" sz="2400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ru-RU" sz="24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так, чтобы угол </a:t>
                      </a:r>
                      <a:r>
                        <a:rPr lang="ru-RU" sz="2400" dirty="0" smtClean="0">
                          <a:solidFill>
                            <a:srgbClr val="C00000"/>
                          </a:solidFill>
                        </a:rPr>
                        <a:t>А </a:t>
                      </a:r>
                      <a:r>
                        <a:rPr lang="ru-RU" sz="24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был прямым. </a:t>
                      </a:r>
                      <a:endParaRPr lang="ru-RU" sz="24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6600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 </a:t>
                      </a:r>
                      <a:r>
                        <a:rPr lang="ru-RU" sz="3200" b="1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А</a:t>
                      </a:r>
                      <a:r>
                        <a:rPr lang="ru-RU" sz="6600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.     </a:t>
                      </a:r>
                    </a:p>
                    <a:p>
                      <a:pPr algn="l"/>
                      <a:r>
                        <a:rPr lang="ru-RU" sz="6600" b="1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        </a:t>
                      </a:r>
                      <a:r>
                        <a:rPr lang="ru-RU" sz="3200" b="1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В</a:t>
                      </a:r>
                      <a:r>
                        <a:rPr lang="ru-RU" sz="6600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ru-RU" dirty="0" smtClean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  <a:p>
                      <a:pPr algn="l"/>
                      <a:r>
                        <a:rPr lang="ru-RU" sz="3200" b="1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         </a:t>
                      </a:r>
                      <a:r>
                        <a:rPr lang="ru-RU" sz="32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О</a:t>
                      </a:r>
                      <a:r>
                        <a:rPr lang="ru-RU" sz="6600" b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.</a:t>
                      </a:r>
                      <a:endParaRPr lang="ru-RU" sz="66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ru-RU" dirty="0" smtClean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  <a:p>
                      <a:pPr algn="l"/>
                      <a:endParaRPr lang="ru-RU" dirty="0" smtClean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  <a:p>
                      <a:pPr algn="l"/>
                      <a:r>
                        <a:rPr lang="ru-RU" sz="1800" b="0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         </a:t>
                      </a:r>
                      <a:r>
                        <a:rPr lang="ru-RU" sz="32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 А</a:t>
                      </a:r>
                      <a:r>
                        <a:rPr lang="ru-RU" sz="6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.</a:t>
                      </a:r>
                      <a:endParaRPr lang="ru-RU" sz="66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A0F6A90-938A-4A35-A790-1EFD66F39616}" type="datetime1">
              <a:rPr lang="ru-RU" smtClean="0"/>
              <a:pPr>
                <a:defRPr/>
              </a:pPr>
              <a:t>20.01.2011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CC60C2-50F5-4751-9175-EDCA29993F26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6000" dirty="0" smtClean="0">
                <a:solidFill>
                  <a:schemeClr val="bg2">
                    <a:lumMod val="10000"/>
                  </a:schemeClr>
                </a:solidFill>
              </a:rPr>
              <a:t>Выводы, открытия</a:t>
            </a:r>
            <a:endParaRPr lang="ru-RU" sz="6000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11" name="Содержимое 10" descr="school042.jpg сова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991505" y="1600200"/>
            <a:ext cx="3160990" cy="4525963"/>
          </a:xfrm>
        </p:spPr>
      </p:pic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8CD9BC1-F3E5-4BA1-8242-73BFA4E90F23}" type="datetime1">
              <a:rPr lang="ru-RU" smtClean="0"/>
              <a:pPr>
                <a:defRPr/>
              </a:pPr>
              <a:t>20.01.2011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7B9B4D-B337-4A24-9D8B-57FEF0D54404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0" y="1268413"/>
            <a:ext cx="9070975" cy="4929187"/>
            <a:chOff x="-46" y="754"/>
            <a:chExt cx="5760" cy="3105"/>
          </a:xfrm>
        </p:grpSpPr>
        <p:sp>
          <p:nvSpPr>
            <p:cNvPr id="22531" name="AutoShape 3"/>
            <p:cNvSpPr>
              <a:spLocks noChangeArrowheads="1"/>
            </p:cNvSpPr>
            <p:nvPr/>
          </p:nvSpPr>
          <p:spPr bwMode="auto">
            <a:xfrm>
              <a:off x="657" y="754"/>
              <a:ext cx="4800" cy="3088"/>
            </a:xfrm>
            <a:prstGeom prst="foldedCorner">
              <a:avLst>
                <a:gd name="adj" fmla="val 12500"/>
              </a:avLst>
            </a:prstGeom>
            <a:gradFill rotWithShape="1">
              <a:gsLst>
                <a:gs pos="0">
                  <a:srgbClr val="D5E3FF"/>
                </a:gs>
                <a:gs pos="50000">
                  <a:schemeClr val="bg1"/>
                </a:gs>
                <a:gs pos="100000">
                  <a:srgbClr val="D5E3FF"/>
                </a:gs>
              </a:gsLst>
              <a:lin ang="18900000" scaled="1"/>
            </a:gradFill>
            <a:ln w="19050">
              <a:solidFill>
                <a:srgbClr val="0099CC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800" b="1" i="1"/>
            </a:p>
          </p:txBody>
        </p:sp>
        <p:sp>
          <p:nvSpPr>
            <p:cNvPr id="18449" name="Text Box 4"/>
            <p:cNvSpPr txBox="1">
              <a:spLocks noChangeArrowheads="1"/>
            </p:cNvSpPr>
            <p:nvPr/>
          </p:nvSpPr>
          <p:spPr bwMode="auto">
            <a:xfrm>
              <a:off x="793" y="845"/>
              <a:ext cx="4224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4000" b="1">
                  <a:solidFill>
                    <a:srgbClr val="FF0000"/>
                  </a:solidFill>
                </a:rPr>
                <a:t>   Угол </a:t>
              </a:r>
              <a:r>
                <a:rPr lang="ru-RU" sz="3600" b="1" i="1"/>
                <a:t>– это</a:t>
              </a:r>
              <a:r>
                <a:rPr lang="ru-RU" sz="4800" b="1" i="1"/>
                <a:t> …</a:t>
              </a:r>
              <a:endParaRPr lang="ru-RU" sz="3600" b="1" i="1">
                <a:solidFill>
                  <a:srgbClr val="0066FF"/>
                </a:solidFill>
              </a:endParaRPr>
            </a:p>
          </p:txBody>
        </p:sp>
        <p:sp>
          <p:nvSpPr>
            <p:cNvPr id="18450" name="Rectangle 5"/>
            <p:cNvSpPr>
              <a:spLocks noChangeArrowheads="1"/>
            </p:cNvSpPr>
            <p:nvPr/>
          </p:nvSpPr>
          <p:spPr bwMode="auto">
            <a:xfrm>
              <a:off x="-46" y="3029"/>
              <a:ext cx="5760" cy="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18451" name="Rectangle 6"/>
            <p:cNvSpPr>
              <a:spLocks noChangeArrowheads="1"/>
            </p:cNvSpPr>
            <p:nvPr/>
          </p:nvSpPr>
          <p:spPr bwMode="auto">
            <a:xfrm>
              <a:off x="-46" y="3023"/>
              <a:ext cx="5760" cy="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18452" name="Text Box 7"/>
            <p:cNvSpPr txBox="1">
              <a:spLocks noChangeArrowheads="1"/>
            </p:cNvSpPr>
            <p:nvPr/>
          </p:nvSpPr>
          <p:spPr bwMode="auto">
            <a:xfrm>
              <a:off x="1502" y="3260"/>
              <a:ext cx="343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3600" b="1">
                  <a:solidFill>
                    <a:srgbClr val="0066FF"/>
                  </a:solidFill>
                </a:rPr>
                <a:t>О</a:t>
              </a:r>
            </a:p>
          </p:txBody>
        </p:sp>
        <p:sp>
          <p:nvSpPr>
            <p:cNvPr id="18453" name="Text Box 8"/>
            <p:cNvSpPr txBox="1">
              <a:spLocks noChangeArrowheads="1"/>
            </p:cNvSpPr>
            <p:nvPr/>
          </p:nvSpPr>
          <p:spPr bwMode="auto">
            <a:xfrm>
              <a:off x="3746" y="3494"/>
              <a:ext cx="30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3200" b="1">
                  <a:solidFill>
                    <a:srgbClr val="0066FF"/>
                  </a:solidFill>
                </a:rPr>
                <a:t>В</a:t>
              </a:r>
            </a:p>
          </p:txBody>
        </p:sp>
        <p:sp>
          <p:nvSpPr>
            <p:cNvPr id="18454" name="Text Box 9"/>
            <p:cNvSpPr txBox="1">
              <a:spLocks noChangeArrowheads="1"/>
            </p:cNvSpPr>
            <p:nvPr/>
          </p:nvSpPr>
          <p:spPr bwMode="auto">
            <a:xfrm>
              <a:off x="3432" y="2066"/>
              <a:ext cx="303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3200" b="1">
                  <a:solidFill>
                    <a:srgbClr val="0066FF"/>
                  </a:solidFill>
                </a:rPr>
                <a:t>А</a:t>
              </a:r>
            </a:p>
          </p:txBody>
        </p:sp>
        <p:grpSp>
          <p:nvGrpSpPr>
            <p:cNvPr id="3" name="Group 10"/>
            <p:cNvGrpSpPr>
              <a:grpSpLocks/>
            </p:cNvGrpSpPr>
            <p:nvPr/>
          </p:nvGrpSpPr>
          <p:grpSpPr bwMode="auto">
            <a:xfrm>
              <a:off x="1778" y="2006"/>
              <a:ext cx="2607" cy="1433"/>
              <a:chOff x="1642" y="1111"/>
              <a:chExt cx="2607" cy="1433"/>
            </a:xfrm>
          </p:grpSpPr>
          <p:sp>
            <p:nvSpPr>
              <p:cNvPr id="18456" name="Freeform 11"/>
              <p:cNvSpPr>
                <a:spLocks/>
              </p:cNvSpPr>
              <p:nvPr/>
            </p:nvSpPr>
            <p:spPr bwMode="auto">
              <a:xfrm>
                <a:off x="2177" y="2236"/>
                <a:ext cx="164" cy="279"/>
              </a:xfrm>
              <a:custGeom>
                <a:avLst/>
                <a:gdLst>
                  <a:gd name="T0" fmla="*/ 0 w 205"/>
                  <a:gd name="T1" fmla="*/ 0 h 272"/>
                  <a:gd name="T2" fmla="*/ 146 w 205"/>
                  <a:gd name="T3" fmla="*/ 92 h 272"/>
                  <a:gd name="T4" fmla="*/ 109 w 205"/>
                  <a:gd name="T5" fmla="*/ 279 h 272"/>
                  <a:gd name="T6" fmla="*/ 0 60000 65536"/>
                  <a:gd name="T7" fmla="*/ 0 60000 65536"/>
                  <a:gd name="T8" fmla="*/ 0 60000 65536"/>
                  <a:gd name="T9" fmla="*/ 0 w 205"/>
                  <a:gd name="T10" fmla="*/ 0 h 272"/>
                  <a:gd name="T11" fmla="*/ 205 w 205"/>
                  <a:gd name="T12" fmla="*/ 272 h 27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05" h="272">
                    <a:moveTo>
                      <a:pt x="0" y="0"/>
                    </a:moveTo>
                    <a:cubicBezTo>
                      <a:pt x="79" y="22"/>
                      <a:pt x="159" y="45"/>
                      <a:pt x="182" y="90"/>
                    </a:cubicBezTo>
                    <a:cubicBezTo>
                      <a:pt x="205" y="135"/>
                      <a:pt x="144" y="242"/>
                      <a:pt x="136" y="272"/>
                    </a:cubicBezTo>
                  </a:path>
                </a:pathLst>
              </a:cu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457" name="Line 12"/>
              <p:cNvSpPr>
                <a:spLocks noChangeShapeType="1"/>
              </p:cNvSpPr>
              <p:nvPr/>
            </p:nvSpPr>
            <p:spPr bwMode="auto">
              <a:xfrm flipV="1">
                <a:off x="1728" y="2496"/>
                <a:ext cx="2521" cy="6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458" name="Line 13"/>
              <p:cNvSpPr>
                <a:spLocks noChangeShapeType="1"/>
              </p:cNvSpPr>
              <p:nvPr/>
            </p:nvSpPr>
            <p:spPr bwMode="auto">
              <a:xfrm flipV="1">
                <a:off x="1705" y="1111"/>
                <a:ext cx="2357" cy="1401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459" name="Oval 14"/>
              <p:cNvSpPr>
                <a:spLocks noChangeArrowheads="1"/>
              </p:cNvSpPr>
              <p:nvPr/>
            </p:nvSpPr>
            <p:spPr bwMode="auto">
              <a:xfrm>
                <a:off x="1642" y="2446"/>
                <a:ext cx="100" cy="98"/>
              </a:xfrm>
              <a:prstGeom prst="ellipse">
                <a:avLst/>
              </a:pr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22546" name="Rectangle 18"/>
          <p:cNvSpPr>
            <a:spLocks noChangeArrowheads="1"/>
          </p:cNvSpPr>
          <p:nvPr/>
        </p:nvSpPr>
        <p:spPr bwMode="auto">
          <a:xfrm>
            <a:off x="2124075" y="549275"/>
            <a:ext cx="5105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28398" dir="3806097" algn="ctr" rotWithShape="0">
              <a:srgbClr val="3366CC"/>
            </a:outerShdw>
          </a:effectLst>
        </p:spPr>
        <p:txBody>
          <a:bodyPr anchor="b"/>
          <a:lstStyle/>
          <a:p>
            <a:pPr algn="ctr">
              <a:defRPr/>
            </a:pPr>
            <a:endParaRPr lang="ru-RU" sz="4800" b="1" i="1" dirty="0">
              <a:solidFill>
                <a:srgbClr val="FF0000"/>
              </a:solidFill>
            </a:endParaRPr>
          </a:p>
        </p:txBody>
      </p:sp>
      <p:grpSp>
        <p:nvGrpSpPr>
          <p:cNvPr id="4" name="Group 32"/>
          <p:cNvGrpSpPr>
            <a:grpSpLocks/>
          </p:cNvGrpSpPr>
          <p:nvPr/>
        </p:nvGrpSpPr>
        <p:grpSpPr bwMode="auto">
          <a:xfrm>
            <a:off x="1116013" y="1268413"/>
            <a:ext cx="7632700" cy="4897437"/>
            <a:chOff x="703" y="799"/>
            <a:chExt cx="4808" cy="3085"/>
          </a:xfrm>
        </p:grpSpPr>
        <p:sp>
          <p:nvSpPr>
            <p:cNvPr id="22548" name="AutoShape 20"/>
            <p:cNvSpPr>
              <a:spLocks noChangeArrowheads="1"/>
            </p:cNvSpPr>
            <p:nvPr/>
          </p:nvSpPr>
          <p:spPr bwMode="auto">
            <a:xfrm>
              <a:off x="703" y="799"/>
              <a:ext cx="4800" cy="3085"/>
            </a:xfrm>
            <a:prstGeom prst="foldedCorner">
              <a:avLst>
                <a:gd name="adj" fmla="val 12500"/>
              </a:avLst>
            </a:prstGeom>
            <a:gradFill rotWithShape="1">
              <a:gsLst>
                <a:gs pos="0">
                  <a:srgbClr val="D5E3FF"/>
                </a:gs>
                <a:gs pos="50000">
                  <a:schemeClr val="bg1"/>
                </a:gs>
                <a:gs pos="100000">
                  <a:srgbClr val="D5E3FF"/>
                </a:gs>
              </a:gsLst>
              <a:lin ang="18900000" scaled="1"/>
            </a:gradFill>
            <a:ln w="19050">
              <a:solidFill>
                <a:srgbClr val="0099CC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800" b="1" i="1"/>
            </a:p>
          </p:txBody>
        </p:sp>
        <p:sp>
          <p:nvSpPr>
            <p:cNvPr id="18438" name="Text Box 21"/>
            <p:cNvSpPr txBox="1">
              <a:spLocks noChangeArrowheads="1"/>
            </p:cNvSpPr>
            <p:nvPr/>
          </p:nvSpPr>
          <p:spPr bwMode="auto">
            <a:xfrm>
              <a:off x="749" y="845"/>
              <a:ext cx="4762" cy="10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4400" b="1">
                  <a:solidFill>
                    <a:srgbClr val="FF0000"/>
                  </a:solidFill>
                </a:rPr>
                <a:t>   </a:t>
              </a:r>
              <a:r>
                <a:rPr lang="ru-RU" sz="3600" b="1">
                  <a:solidFill>
                    <a:srgbClr val="FF0000"/>
                  </a:solidFill>
                </a:rPr>
                <a:t>Угол</a:t>
              </a:r>
              <a:r>
                <a:rPr lang="ru-RU" sz="4000" b="1">
                  <a:solidFill>
                    <a:srgbClr val="FF0000"/>
                  </a:solidFill>
                </a:rPr>
                <a:t> </a:t>
              </a:r>
              <a:r>
                <a:rPr lang="ru-RU" sz="3200" b="1" i="1"/>
                <a:t>– это</a:t>
              </a:r>
              <a:r>
                <a:rPr lang="ru-RU" sz="4400" b="1" i="1"/>
                <a:t> </a:t>
              </a:r>
              <a:r>
                <a:rPr lang="ru-RU" sz="3200" b="1" i="1"/>
                <a:t>геометрическая фигура, образованная двумя разными лучами с общим началом.</a:t>
              </a:r>
              <a:r>
                <a:rPr lang="ru-RU" sz="2800" b="1" i="1">
                  <a:solidFill>
                    <a:srgbClr val="0066FF"/>
                  </a:solidFill>
                </a:rPr>
                <a:t> </a:t>
              </a:r>
            </a:p>
          </p:txBody>
        </p:sp>
        <p:grpSp>
          <p:nvGrpSpPr>
            <p:cNvPr id="5" name="Group 22"/>
            <p:cNvGrpSpPr>
              <a:grpSpLocks/>
            </p:cNvGrpSpPr>
            <p:nvPr/>
          </p:nvGrpSpPr>
          <p:grpSpPr bwMode="auto">
            <a:xfrm>
              <a:off x="1474" y="1979"/>
              <a:ext cx="2883" cy="1884"/>
              <a:chOff x="1540" y="1570"/>
              <a:chExt cx="2883" cy="1884"/>
            </a:xfrm>
          </p:grpSpPr>
          <p:sp>
            <p:nvSpPr>
              <p:cNvPr id="18440" name="Text Box 23"/>
              <p:cNvSpPr txBox="1">
                <a:spLocks noChangeArrowheads="1"/>
              </p:cNvSpPr>
              <p:nvPr/>
            </p:nvSpPr>
            <p:spPr bwMode="auto">
              <a:xfrm>
                <a:off x="1540" y="2855"/>
                <a:ext cx="340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ru-RU" sz="3600" b="1">
                    <a:solidFill>
                      <a:srgbClr val="0066FF"/>
                    </a:solidFill>
                  </a:rPr>
                  <a:t>О</a:t>
                </a:r>
              </a:p>
            </p:txBody>
          </p:sp>
          <p:sp>
            <p:nvSpPr>
              <p:cNvPr id="18441" name="Text Box 24"/>
              <p:cNvSpPr txBox="1">
                <a:spLocks noChangeArrowheads="1"/>
              </p:cNvSpPr>
              <p:nvPr/>
            </p:nvSpPr>
            <p:spPr bwMode="auto">
              <a:xfrm>
                <a:off x="3784" y="3089"/>
                <a:ext cx="301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ru-RU" sz="3200" b="1">
                    <a:solidFill>
                      <a:srgbClr val="0066FF"/>
                    </a:solidFill>
                  </a:rPr>
                  <a:t>В</a:t>
                </a:r>
              </a:p>
            </p:txBody>
          </p:sp>
          <p:sp>
            <p:nvSpPr>
              <p:cNvPr id="18442" name="Text Box 25"/>
              <p:cNvSpPr txBox="1">
                <a:spLocks noChangeArrowheads="1"/>
              </p:cNvSpPr>
              <p:nvPr/>
            </p:nvSpPr>
            <p:spPr bwMode="auto">
              <a:xfrm>
                <a:off x="3379" y="1570"/>
                <a:ext cx="301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ru-RU" sz="3200" b="1">
                    <a:solidFill>
                      <a:srgbClr val="0066FF"/>
                    </a:solidFill>
                  </a:rPr>
                  <a:t>А</a:t>
                </a:r>
              </a:p>
            </p:txBody>
          </p:sp>
          <p:grpSp>
            <p:nvGrpSpPr>
              <p:cNvPr id="6" name="Group 26"/>
              <p:cNvGrpSpPr>
                <a:grpSpLocks/>
              </p:cNvGrpSpPr>
              <p:nvPr/>
            </p:nvGrpSpPr>
            <p:grpSpPr bwMode="auto">
              <a:xfrm>
                <a:off x="1816" y="1601"/>
                <a:ext cx="2607" cy="1433"/>
                <a:chOff x="1642" y="1111"/>
                <a:chExt cx="2607" cy="1433"/>
              </a:xfrm>
            </p:grpSpPr>
            <p:sp>
              <p:nvSpPr>
                <p:cNvPr id="18444" name="Freeform 27"/>
                <p:cNvSpPr>
                  <a:spLocks/>
                </p:cNvSpPr>
                <p:nvPr/>
              </p:nvSpPr>
              <p:spPr bwMode="auto">
                <a:xfrm>
                  <a:off x="2177" y="2236"/>
                  <a:ext cx="164" cy="279"/>
                </a:xfrm>
                <a:custGeom>
                  <a:avLst/>
                  <a:gdLst>
                    <a:gd name="T0" fmla="*/ 0 w 205"/>
                    <a:gd name="T1" fmla="*/ 0 h 272"/>
                    <a:gd name="T2" fmla="*/ 146 w 205"/>
                    <a:gd name="T3" fmla="*/ 92 h 272"/>
                    <a:gd name="T4" fmla="*/ 109 w 205"/>
                    <a:gd name="T5" fmla="*/ 279 h 272"/>
                    <a:gd name="T6" fmla="*/ 0 60000 65536"/>
                    <a:gd name="T7" fmla="*/ 0 60000 65536"/>
                    <a:gd name="T8" fmla="*/ 0 60000 65536"/>
                    <a:gd name="T9" fmla="*/ 0 w 205"/>
                    <a:gd name="T10" fmla="*/ 0 h 272"/>
                    <a:gd name="T11" fmla="*/ 205 w 205"/>
                    <a:gd name="T12" fmla="*/ 272 h 27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05" h="272">
                      <a:moveTo>
                        <a:pt x="0" y="0"/>
                      </a:moveTo>
                      <a:cubicBezTo>
                        <a:pt x="79" y="22"/>
                        <a:pt x="159" y="45"/>
                        <a:pt x="182" y="90"/>
                      </a:cubicBezTo>
                      <a:cubicBezTo>
                        <a:pt x="205" y="135"/>
                        <a:pt x="144" y="242"/>
                        <a:pt x="136" y="272"/>
                      </a:cubicBezTo>
                    </a:path>
                  </a:pathLst>
                </a:cu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8445" name="Line 28"/>
                <p:cNvSpPr>
                  <a:spLocks noChangeShapeType="1"/>
                </p:cNvSpPr>
                <p:nvPr/>
              </p:nvSpPr>
              <p:spPr bwMode="auto">
                <a:xfrm flipV="1">
                  <a:off x="1728" y="2496"/>
                  <a:ext cx="2521" cy="6"/>
                </a:xfrm>
                <a:prstGeom prst="line">
                  <a:avLst/>
                </a:prstGeom>
                <a:noFill/>
                <a:ln w="508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8446" name="Line 29"/>
                <p:cNvSpPr>
                  <a:spLocks noChangeShapeType="1"/>
                </p:cNvSpPr>
                <p:nvPr/>
              </p:nvSpPr>
              <p:spPr bwMode="auto">
                <a:xfrm flipV="1">
                  <a:off x="1705" y="1111"/>
                  <a:ext cx="2357" cy="1401"/>
                </a:xfrm>
                <a:prstGeom prst="line">
                  <a:avLst/>
                </a:prstGeom>
                <a:noFill/>
                <a:ln w="508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8447" name="Oval 30"/>
                <p:cNvSpPr>
                  <a:spLocks noChangeArrowheads="1"/>
                </p:cNvSpPr>
                <p:nvPr/>
              </p:nvSpPr>
              <p:spPr bwMode="auto">
                <a:xfrm>
                  <a:off x="1642" y="2446"/>
                  <a:ext cx="100" cy="98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2"/>
          <p:cNvSpPr>
            <a:spLocks noChangeArrowheads="1"/>
          </p:cNvSpPr>
          <p:nvPr/>
        </p:nvSpPr>
        <p:spPr bwMode="auto">
          <a:xfrm>
            <a:off x="914400" y="1219200"/>
            <a:ext cx="7772400" cy="1219200"/>
          </a:xfrm>
          <a:prstGeom prst="foldedCorner">
            <a:avLst>
              <a:gd name="adj" fmla="val 12500"/>
            </a:avLst>
          </a:prstGeom>
          <a:gradFill rotWithShape="1">
            <a:gsLst>
              <a:gs pos="0">
                <a:srgbClr val="D5E3FF"/>
              </a:gs>
              <a:gs pos="50000">
                <a:schemeClr val="bg1"/>
              </a:gs>
              <a:gs pos="100000">
                <a:srgbClr val="D5E3FF"/>
              </a:gs>
            </a:gsLst>
            <a:lin ang="18900000" scaled="1"/>
          </a:gradFill>
          <a:ln w="19050">
            <a:solidFill>
              <a:srgbClr val="0099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2800" b="1" i="1"/>
              <a:t>   Стороны угла – это …</a:t>
            </a:r>
          </a:p>
          <a:p>
            <a:pPr>
              <a:defRPr/>
            </a:pPr>
            <a:r>
              <a:rPr lang="ru-RU" sz="2800" b="1" i="1"/>
              <a:t>а) отрезки;    б) лучи;     в) прямые</a:t>
            </a:r>
          </a:p>
        </p:txBody>
      </p:sp>
      <p:sp>
        <p:nvSpPr>
          <p:cNvPr id="20483" name="AutoShape 3"/>
          <p:cNvSpPr>
            <a:spLocks noChangeArrowheads="1"/>
          </p:cNvSpPr>
          <p:nvPr/>
        </p:nvSpPr>
        <p:spPr bwMode="auto">
          <a:xfrm>
            <a:off x="914400" y="4953000"/>
            <a:ext cx="7772400" cy="1524000"/>
          </a:xfrm>
          <a:prstGeom prst="foldedCorner">
            <a:avLst>
              <a:gd name="adj" fmla="val 12500"/>
            </a:avLst>
          </a:prstGeom>
          <a:gradFill rotWithShape="1">
            <a:gsLst>
              <a:gs pos="0">
                <a:srgbClr val="D5E3FF"/>
              </a:gs>
              <a:gs pos="50000">
                <a:schemeClr val="bg1"/>
              </a:gs>
              <a:gs pos="100000">
                <a:srgbClr val="D5E3FF"/>
              </a:gs>
            </a:gsLst>
            <a:lin ang="18900000" scaled="1"/>
          </a:gradFill>
          <a:ln w="19050">
            <a:solidFill>
              <a:srgbClr val="0099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2800" b="1" i="1"/>
              <a:t>     Острый угол    …   прямого, а тупой </a:t>
            </a:r>
          </a:p>
          <a:p>
            <a:pPr>
              <a:defRPr/>
            </a:pPr>
            <a:r>
              <a:rPr lang="ru-RU" sz="2800" b="1" i="1"/>
              <a:t>угол   …  прямого.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914400" y="2743200"/>
            <a:ext cx="7772400" cy="1905000"/>
            <a:chOff x="576" y="1728"/>
            <a:chExt cx="4896" cy="1200"/>
          </a:xfrm>
        </p:grpSpPr>
        <p:sp>
          <p:nvSpPr>
            <p:cNvPr id="20485" name="AutoShape 5"/>
            <p:cNvSpPr>
              <a:spLocks noChangeArrowheads="1"/>
            </p:cNvSpPr>
            <p:nvPr/>
          </p:nvSpPr>
          <p:spPr bwMode="auto">
            <a:xfrm>
              <a:off x="576" y="1728"/>
              <a:ext cx="4896" cy="1200"/>
            </a:xfrm>
            <a:prstGeom prst="foldedCorner">
              <a:avLst>
                <a:gd name="adj" fmla="val 12500"/>
              </a:avLst>
            </a:prstGeom>
            <a:gradFill rotWithShape="1">
              <a:gsLst>
                <a:gs pos="0">
                  <a:srgbClr val="D5E3FF"/>
                </a:gs>
                <a:gs pos="50000">
                  <a:schemeClr val="bg1"/>
                </a:gs>
                <a:gs pos="100000">
                  <a:srgbClr val="D5E3FF"/>
                </a:gs>
              </a:gsLst>
              <a:lin ang="18900000" scaled="1"/>
            </a:gradFill>
            <a:ln w="19050">
              <a:solidFill>
                <a:srgbClr val="0099CC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2800" b="1" i="1"/>
                <a:t>   На рисунке изображён угол …</a:t>
              </a:r>
            </a:p>
            <a:p>
              <a:pPr>
                <a:defRPr/>
              </a:pPr>
              <a:r>
                <a:rPr lang="ru-RU" sz="2800" b="1" i="1"/>
                <a:t>а) КОМ;    б) ОМК;     в) КМО</a:t>
              </a:r>
            </a:p>
            <a:p>
              <a:pPr>
                <a:defRPr/>
              </a:pPr>
              <a:endParaRPr lang="ru-RU" sz="2800" b="1" i="1"/>
            </a:p>
          </p:txBody>
        </p:sp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4032" y="1872"/>
              <a:ext cx="1296" cy="885"/>
              <a:chOff x="528" y="2016"/>
              <a:chExt cx="1440" cy="885"/>
            </a:xfrm>
          </p:grpSpPr>
          <p:sp>
            <p:nvSpPr>
              <p:cNvPr id="19475" name="Line 7"/>
              <p:cNvSpPr>
                <a:spLocks noChangeShapeType="1"/>
              </p:cNvSpPr>
              <p:nvPr/>
            </p:nvSpPr>
            <p:spPr bwMode="auto">
              <a:xfrm flipH="1">
                <a:off x="720" y="2208"/>
                <a:ext cx="1104" cy="405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476" name="Line 8"/>
              <p:cNvSpPr>
                <a:spLocks noChangeShapeType="1"/>
              </p:cNvSpPr>
              <p:nvPr/>
            </p:nvSpPr>
            <p:spPr bwMode="auto">
              <a:xfrm>
                <a:off x="720" y="2613"/>
                <a:ext cx="1248" cy="0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477" name="WordArt 9"/>
              <p:cNvSpPr>
                <a:spLocks noChangeArrowheads="1" noChangeShapeType="1" noTextEdit="1"/>
              </p:cNvSpPr>
              <p:nvPr/>
            </p:nvSpPr>
            <p:spPr bwMode="auto">
              <a:xfrm>
                <a:off x="1824" y="2688"/>
                <a:ext cx="132" cy="213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ru-RU" sz="3600" kern="10">
                    <a:ln w="9525">
                      <a:noFill/>
                      <a:round/>
                      <a:headEnd/>
                      <a:tailEnd/>
                    </a:ln>
                    <a:solidFill>
                      <a:srgbClr val="FF0000"/>
                    </a:solidFill>
                    <a:latin typeface="Arial"/>
                    <a:cs typeface="Arial"/>
                  </a:rPr>
                  <a:t>М</a:t>
                </a:r>
              </a:p>
            </p:txBody>
          </p:sp>
          <p:sp>
            <p:nvSpPr>
              <p:cNvPr id="19478" name="WordArt 10"/>
              <p:cNvSpPr>
                <a:spLocks noChangeArrowheads="1" noChangeShapeType="1" noTextEdit="1"/>
              </p:cNvSpPr>
              <p:nvPr/>
            </p:nvSpPr>
            <p:spPr bwMode="auto">
              <a:xfrm>
                <a:off x="1488" y="2016"/>
                <a:ext cx="132" cy="213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ru-RU" sz="3600" kern="10">
                    <a:ln w="9525">
                      <a:noFill/>
                      <a:round/>
                      <a:headEnd/>
                      <a:tailEnd/>
                    </a:ln>
                    <a:solidFill>
                      <a:srgbClr val="FF0000"/>
                    </a:solidFill>
                    <a:latin typeface="Arial"/>
                    <a:cs typeface="Arial"/>
                  </a:rPr>
                  <a:t>К</a:t>
                </a:r>
              </a:p>
            </p:txBody>
          </p:sp>
          <p:sp>
            <p:nvSpPr>
              <p:cNvPr id="19479" name="WordArt 11"/>
              <p:cNvSpPr>
                <a:spLocks noChangeArrowheads="1" noChangeShapeType="1" noTextEdit="1"/>
              </p:cNvSpPr>
              <p:nvPr/>
            </p:nvSpPr>
            <p:spPr bwMode="auto">
              <a:xfrm>
                <a:off x="528" y="2400"/>
                <a:ext cx="132" cy="213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ru-RU" sz="3600" kern="10">
                    <a:ln w="9525">
                      <a:noFill/>
                      <a:round/>
                      <a:headEnd/>
                      <a:tailEnd/>
                    </a:ln>
                    <a:solidFill>
                      <a:srgbClr val="FF0000"/>
                    </a:solidFill>
                    <a:latin typeface="Arial"/>
                    <a:cs typeface="Arial"/>
                  </a:rPr>
                  <a:t>О</a:t>
                </a:r>
              </a:p>
            </p:txBody>
          </p:sp>
        </p:grpSp>
      </p:grpSp>
      <p:sp>
        <p:nvSpPr>
          <p:cNvPr id="20492" name="AutoShape 12"/>
          <p:cNvSpPr>
            <a:spLocks noChangeArrowheads="1"/>
          </p:cNvSpPr>
          <p:nvPr/>
        </p:nvSpPr>
        <p:spPr bwMode="auto">
          <a:xfrm>
            <a:off x="914400" y="1219200"/>
            <a:ext cx="7772400" cy="1219200"/>
          </a:xfrm>
          <a:prstGeom prst="foldedCorner">
            <a:avLst>
              <a:gd name="adj" fmla="val 12500"/>
            </a:avLst>
          </a:prstGeom>
          <a:gradFill rotWithShape="1">
            <a:gsLst>
              <a:gs pos="0">
                <a:srgbClr val="D5E3FF"/>
              </a:gs>
              <a:gs pos="50000">
                <a:schemeClr val="bg1"/>
              </a:gs>
              <a:gs pos="100000">
                <a:srgbClr val="D5E3FF"/>
              </a:gs>
            </a:gsLst>
            <a:lin ang="18900000" scaled="1"/>
          </a:gradFill>
          <a:ln w="19050">
            <a:solidFill>
              <a:srgbClr val="0099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800" b="1" i="1" dirty="0"/>
              <a:t>   </a:t>
            </a:r>
            <a:r>
              <a:rPr lang="ru-RU" sz="3200" b="1" i="1" dirty="0">
                <a:solidFill>
                  <a:schemeClr val="bg2">
                    <a:lumMod val="10000"/>
                  </a:schemeClr>
                </a:solidFill>
              </a:rPr>
              <a:t>Стороны угла – это лучи.</a:t>
            </a:r>
          </a:p>
        </p:txBody>
      </p:sp>
      <p:sp>
        <p:nvSpPr>
          <p:cNvPr id="20493" name="AutoShape 13"/>
          <p:cNvSpPr>
            <a:spLocks noChangeArrowheads="1"/>
          </p:cNvSpPr>
          <p:nvPr/>
        </p:nvSpPr>
        <p:spPr bwMode="auto">
          <a:xfrm>
            <a:off x="914400" y="4953000"/>
            <a:ext cx="7772400" cy="1524000"/>
          </a:xfrm>
          <a:prstGeom prst="foldedCorner">
            <a:avLst>
              <a:gd name="adj" fmla="val 12500"/>
            </a:avLst>
          </a:prstGeom>
          <a:gradFill rotWithShape="1">
            <a:gsLst>
              <a:gs pos="0">
                <a:srgbClr val="D5E3FF"/>
              </a:gs>
              <a:gs pos="50000">
                <a:schemeClr val="bg1"/>
              </a:gs>
              <a:gs pos="100000">
                <a:srgbClr val="D5E3FF"/>
              </a:gs>
            </a:gsLst>
            <a:lin ang="18900000" scaled="1"/>
          </a:gradFill>
          <a:ln w="19050">
            <a:solidFill>
              <a:srgbClr val="0099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3200" b="1" i="1" dirty="0">
                <a:solidFill>
                  <a:schemeClr val="bg2">
                    <a:lumMod val="10000"/>
                  </a:schemeClr>
                </a:solidFill>
              </a:rPr>
              <a:t>Острый угол меньше прямого, </a:t>
            </a:r>
          </a:p>
          <a:p>
            <a:pPr algn="ctr">
              <a:defRPr/>
            </a:pPr>
            <a:r>
              <a:rPr lang="ru-RU" sz="3200" b="1" i="1" dirty="0">
                <a:solidFill>
                  <a:schemeClr val="bg2">
                    <a:lumMod val="10000"/>
                  </a:schemeClr>
                </a:solidFill>
              </a:rPr>
              <a:t>а тупой угол больше прямого.</a:t>
            </a:r>
          </a:p>
        </p:txBody>
      </p: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914400" y="2743200"/>
            <a:ext cx="7772400" cy="1905000"/>
            <a:chOff x="576" y="1728"/>
            <a:chExt cx="4896" cy="1200"/>
          </a:xfrm>
        </p:grpSpPr>
        <p:sp>
          <p:nvSpPr>
            <p:cNvPr id="20495" name="AutoShape 15"/>
            <p:cNvSpPr>
              <a:spLocks noChangeArrowheads="1"/>
            </p:cNvSpPr>
            <p:nvPr/>
          </p:nvSpPr>
          <p:spPr bwMode="auto">
            <a:xfrm>
              <a:off x="576" y="1728"/>
              <a:ext cx="4896" cy="1200"/>
            </a:xfrm>
            <a:prstGeom prst="foldedCorner">
              <a:avLst>
                <a:gd name="adj" fmla="val 12500"/>
              </a:avLst>
            </a:prstGeom>
            <a:gradFill rotWithShape="1">
              <a:gsLst>
                <a:gs pos="0">
                  <a:srgbClr val="D5E3FF"/>
                </a:gs>
                <a:gs pos="50000">
                  <a:schemeClr val="bg1"/>
                </a:gs>
                <a:gs pos="100000">
                  <a:srgbClr val="D5E3FF"/>
                </a:gs>
              </a:gsLst>
              <a:lin ang="18900000" scaled="1"/>
            </a:gradFill>
            <a:ln w="19050">
              <a:solidFill>
                <a:srgbClr val="0099CC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ru-RU" sz="2800" b="1" i="1" dirty="0"/>
                <a:t>   </a:t>
              </a:r>
              <a:r>
                <a:rPr lang="ru-RU" sz="3200" b="1" i="1" dirty="0">
                  <a:solidFill>
                    <a:schemeClr val="bg2">
                      <a:lumMod val="10000"/>
                    </a:schemeClr>
                  </a:solidFill>
                </a:rPr>
                <a:t>На рисунке изображён угол КОМ</a:t>
              </a:r>
            </a:p>
            <a:p>
              <a:pPr algn="ctr">
                <a:defRPr/>
              </a:pPr>
              <a:endParaRPr lang="ru-RU" sz="3200" b="1" i="1" dirty="0"/>
            </a:p>
            <a:p>
              <a:pPr algn="ctr">
                <a:defRPr/>
              </a:pPr>
              <a:endParaRPr lang="ru-RU" sz="2800" b="1" i="1" dirty="0"/>
            </a:p>
            <a:p>
              <a:pPr algn="ctr">
                <a:defRPr/>
              </a:pPr>
              <a:endParaRPr lang="ru-RU" sz="2800" b="1" i="1" dirty="0"/>
            </a:p>
          </p:txBody>
        </p:sp>
        <p:grpSp>
          <p:nvGrpSpPr>
            <p:cNvPr id="5" name="Group 16"/>
            <p:cNvGrpSpPr>
              <a:grpSpLocks/>
            </p:cNvGrpSpPr>
            <p:nvPr/>
          </p:nvGrpSpPr>
          <p:grpSpPr bwMode="auto">
            <a:xfrm>
              <a:off x="3264" y="2064"/>
              <a:ext cx="1296" cy="789"/>
              <a:chOff x="528" y="2016"/>
              <a:chExt cx="1440" cy="885"/>
            </a:xfrm>
          </p:grpSpPr>
          <p:sp>
            <p:nvSpPr>
              <p:cNvPr id="19468" name="Line 17"/>
              <p:cNvSpPr>
                <a:spLocks noChangeShapeType="1"/>
              </p:cNvSpPr>
              <p:nvPr/>
            </p:nvSpPr>
            <p:spPr bwMode="auto">
              <a:xfrm flipH="1">
                <a:off x="720" y="2208"/>
                <a:ext cx="1104" cy="405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469" name="Line 18"/>
              <p:cNvSpPr>
                <a:spLocks noChangeShapeType="1"/>
              </p:cNvSpPr>
              <p:nvPr/>
            </p:nvSpPr>
            <p:spPr bwMode="auto">
              <a:xfrm>
                <a:off x="720" y="2613"/>
                <a:ext cx="1248" cy="0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470" name="WordArt 19"/>
              <p:cNvSpPr>
                <a:spLocks noChangeArrowheads="1" noChangeShapeType="1" noTextEdit="1"/>
              </p:cNvSpPr>
              <p:nvPr/>
            </p:nvSpPr>
            <p:spPr bwMode="auto">
              <a:xfrm>
                <a:off x="1824" y="2688"/>
                <a:ext cx="132" cy="213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ru-RU" sz="3600" kern="10">
                    <a:ln w="9525">
                      <a:noFill/>
                      <a:round/>
                      <a:headEnd/>
                      <a:tailEnd/>
                    </a:ln>
                    <a:solidFill>
                      <a:srgbClr val="FF0000"/>
                    </a:solidFill>
                    <a:latin typeface="Arial"/>
                    <a:cs typeface="Arial"/>
                  </a:rPr>
                  <a:t>М</a:t>
                </a:r>
              </a:p>
            </p:txBody>
          </p:sp>
          <p:sp>
            <p:nvSpPr>
              <p:cNvPr id="19471" name="WordArt 20"/>
              <p:cNvSpPr>
                <a:spLocks noChangeArrowheads="1" noChangeShapeType="1" noTextEdit="1"/>
              </p:cNvSpPr>
              <p:nvPr/>
            </p:nvSpPr>
            <p:spPr bwMode="auto">
              <a:xfrm>
                <a:off x="1488" y="2016"/>
                <a:ext cx="132" cy="213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ru-RU" sz="3600" kern="10">
                    <a:ln w="9525">
                      <a:noFill/>
                      <a:round/>
                      <a:headEnd/>
                      <a:tailEnd/>
                    </a:ln>
                    <a:solidFill>
                      <a:srgbClr val="FF0000"/>
                    </a:solidFill>
                    <a:latin typeface="Arial"/>
                    <a:cs typeface="Arial"/>
                  </a:rPr>
                  <a:t>К</a:t>
                </a:r>
              </a:p>
            </p:txBody>
          </p:sp>
          <p:sp>
            <p:nvSpPr>
              <p:cNvPr id="19472" name="WordArt 21"/>
              <p:cNvSpPr>
                <a:spLocks noChangeArrowheads="1" noChangeShapeType="1" noTextEdit="1"/>
              </p:cNvSpPr>
              <p:nvPr/>
            </p:nvSpPr>
            <p:spPr bwMode="auto">
              <a:xfrm>
                <a:off x="528" y="2400"/>
                <a:ext cx="132" cy="213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ru-RU" sz="3600" kern="10">
                    <a:ln w="9525">
                      <a:noFill/>
                      <a:round/>
                      <a:headEnd/>
                      <a:tailEnd/>
                    </a:ln>
                    <a:solidFill>
                      <a:srgbClr val="FF0000"/>
                    </a:solidFill>
                    <a:latin typeface="Arial"/>
                    <a:cs typeface="Arial"/>
                  </a:rPr>
                  <a:t>О</a:t>
                </a:r>
              </a:p>
            </p:txBody>
          </p:sp>
        </p:grpSp>
        <p:sp>
          <p:nvSpPr>
            <p:cNvPr id="19467" name="Oval 22"/>
            <p:cNvSpPr>
              <a:spLocks noChangeArrowheads="1"/>
            </p:cNvSpPr>
            <p:nvPr/>
          </p:nvSpPr>
          <p:spPr bwMode="auto">
            <a:xfrm>
              <a:off x="3408" y="2544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0503" name="Rectangle 23"/>
          <p:cNvSpPr>
            <a:spLocks noChangeArrowheads="1"/>
          </p:cNvSpPr>
          <p:nvPr/>
        </p:nvSpPr>
        <p:spPr bwMode="auto">
          <a:xfrm>
            <a:off x="2286000" y="457200"/>
            <a:ext cx="5105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28398" dir="3806097" algn="ctr" rotWithShape="0">
              <a:srgbClr val="3366CC"/>
            </a:outerShdw>
          </a:effectLst>
        </p:spPr>
        <p:txBody>
          <a:bodyPr anchor="b"/>
          <a:lstStyle/>
          <a:p>
            <a:pPr algn="ctr">
              <a:defRPr/>
            </a:pPr>
            <a:endParaRPr lang="ru-RU" sz="48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animBg="1"/>
      <p:bldP spid="20483" grpId="0" animBg="1"/>
      <p:bldP spid="20492" grpId="0" animBg="1"/>
      <p:bldP spid="2049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 dirty="0" smtClean="0">
                <a:solidFill>
                  <a:schemeClr val="bg2">
                    <a:lumMod val="10000"/>
                  </a:schemeClr>
                </a:solidFill>
              </a:rPr>
              <a:t>Используемые ресурсы</a:t>
            </a:r>
            <a:endParaRPr lang="ru-RU" sz="54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u="sng" dirty="0" smtClean="0">
              <a:hlinkClick r:id="rId2"/>
            </a:endParaRPr>
          </a:p>
          <a:p>
            <a:pPr>
              <a:buFont typeface="Arial" pitchFamily="34" charset="0"/>
              <a:buChar char="•"/>
            </a:pPr>
            <a:r>
              <a:rPr lang="ru-RU" u="sng" dirty="0" smtClean="0">
                <a:solidFill>
                  <a:schemeClr val="bg2">
                    <a:lumMod val="10000"/>
                  </a:schemeClr>
                </a:solidFill>
                <a:hlinkClick r:id="rId2"/>
              </a:rPr>
              <a:t>http</a:t>
            </a:r>
            <a:r>
              <a:rPr lang="ru-RU" u="sng" dirty="0" smtClean="0">
                <a:solidFill>
                  <a:schemeClr val="bg2">
                    <a:lumMod val="10000"/>
                  </a:schemeClr>
                </a:solidFill>
                <a:hlinkClick r:id="rId2"/>
              </a:rPr>
              <a:t>://</a:t>
            </a:r>
            <a:r>
              <a:rPr lang="ru-RU" u="sng" dirty="0" smtClean="0">
                <a:solidFill>
                  <a:schemeClr val="bg2">
                    <a:lumMod val="10000"/>
                  </a:schemeClr>
                </a:solidFill>
                <a:hlinkClick r:id="rId2"/>
              </a:rPr>
              <a:t>detkimal.ucoz.ru/load/urok_matematiki_ugol_vidy_uglov/1-1-0-2</a:t>
            </a:r>
            <a:endParaRPr lang="ru-RU" u="sng" dirty="0" smtClean="0">
              <a:solidFill>
                <a:schemeClr val="bg2">
                  <a:lumMod val="10000"/>
                </a:schemeClr>
              </a:solidFill>
            </a:endParaRPr>
          </a:p>
          <a:p>
            <a:pPr>
              <a:buNone/>
            </a:pPr>
            <a:endParaRPr lang="ru-RU" dirty="0" smtClean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en-US" u="sng" dirty="0" smtClean="0">
                <a:solidFill>
                  <a:schemeClr val="bg2">
                    <a:lumMod val="10000"/>
                  </a:schemeClr>
                </a:solidFill>
              </a:rPr>
              <a:t>http://aida.ucoz.ru </a:t>
            </a:r>
            <a:endParaRPr lang="ru-RU" u="sng" dirty="0" smtClean="0">
              <a:solidFill>
                <a:schemeClr val="bg2">
                  <a:lumMod val="10000"/>
                </a:schemeClr>
              </a:solidFill>
            </a:endParaRP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AD58EFB-87BE-46E1-A1E9-0628B2105A44}" type="datetime1">
              <a:rPr lang="ru-RU" smtClean="0"/>
              <a:pPr>
                <a:defRPr/>
              </a:pPr>
              <a:t>20.01.2011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E677E3-D554-46DC-9559-07755C32E065}" type="slidenum">
              <a:rPr lang="ru-RU" smtClean="0"/>
              <a:pPr>
                <a:defRPr/>
              </a:pPr>
              <a:t>18</a:t>
            </a:fld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A0F6A90-938A-4A35-A790-1EFD66F39616}" type="datetime1">
              <a:rPr lang="ru-RU" smtClean="0"/>
              <a:pPr>
                <a:defRPr/>
              </a:pPr>
              <a:t>20.01.2011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CC60C2-50F5-4751-9175-EDCA29993F26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  <p:pic>
        <p:nvPicPr>
          <p:cNvPr id="25" name="Рисунок 24" descr="Рисунок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429000"/>
            <a:ext cx="1401964" cy="1176431"/>
          </a:xfrm>
          <a:prstGeom prst="rect">
            <a:avLst/>
          </a:prstGeom>
        </p:spPr>
      </p:pic>
      <p:pic>
        <p:nvPicPr>
          <p:cNvPr id="44" name="Рисунок 43" descr="Рисунок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14480" y="3861088"/>
            <a:ext cx="6698951" cy="335252"/>
          </a:xfrm>
          <a:prstGeom prst="rect">
            <a:avLst/>
          </a:prstGeom>
        </p:spPr>
      </p:pic>
      <p:sp>
        <p:nvSpPr>
          <p:cNvPr id="45" name="TextBox 44"/>
          <p:cNvSpPr txBox="1"/>
          <p:nvPr/>
        </p:nvSpPr>
        <p:spPr>
          <a:xfrm>
            <a:off x="1643042" y="4214818"/>
            <a:ext cx="2143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0</a:t>
            </a:r>
            <a:endParaRPr lang="ru-RU" sz="2400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2143108" y="4214818"/>
            <a:ext cx="285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</a:rPr>
              <a:t>2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2714612" y="4214818"/>
            <a:ext cx="285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</a:rPr>
              <a:t>4</a:t>
            </a:r>
            <a:endParaRPr lang="ru-RU" sz="24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286116" y="4214818"/>
            <a:ext cx="285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</a:rPr>
              <a:t>6</a:t>
            </a:r>
            <a:endParaRPr lang="ru-RU" sz="24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857620" y="4214818"/>
            <a:ext cx="285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</a:rPr>
              <a:t>8</a:t>
            </a:r>
            <a:endParaRPr lang="ru-RU" sz="24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4355976" y="4221088"/>
            <a:ext cx="5749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</a:rPr>
              <a:t>10</a:t>
            </a:r>
            <a:endParaRPr lang="ru-RU" sz="24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901560" y="4221088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</a:rPr>
              <a:t>12</a:t>
            </a:r>
            <a:endParaRPr lang="ru-RU" sz="24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508104" y="4221088"/>
            <a:ext cx="5840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</a:rPr>
              <a:t>14</a:t>
            </a:r>
            <a:endParaRPr lang="ru-RU" sz="24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6012160" y="4221088"/>
            <a:ext cx="5886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</a:rPr>
              <a:t>16</a:t>
            </a:r>
            <a:endParaRPr lang="ru-RU" sz="24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6588224" y="4214818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</a:rPr>
              <a:t>18</a:t>
            </a:r>
            <a:endParaRPr lang="ru-RU" sz="24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7215206" y="4214818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</a:rPr>
              <a:t>20</a:t>
            </a:r>
            <a:endParaRPr lang="ru-RU" sz="2400" b="1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Line 4"/>
          <p:cNvSpPr>
            <a:spLocks noChangeShapeType="1"/>
          </p:cNvSpPr>
          <p:nvPr/>
        </p:nvSpPr>
        <p:spPr bwMode="auto">
          <a:xfrm>
            <a:off x="1714480" y="5429264"/>
            <a:ext cx="56896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2533" name="Line 5"/>
          <p:cNvSpPr>
            <a:spLocks noChangeShapeType="1"/>
          </p:cNvSpPr>
          <p:nvPr/>
        </p:nvSpPr>
        <p:spPr bwMode="auto">
          <a:xfrm>
            <a:off x="1692275" y="5373688"/>
            <a:ext cx="0" cy="144462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2534" name="Line 6"/>
          <p:cNvSpPr>
            <a:spLocks noChangeShapeType="1"/>
          </p:cNvSpPr>
          <p:nvPr/>
        </p:nvSpPr>
        <p:spPr bwMode="auto">
          <a:xfrm>
            <a:off x="7381875" y="5373688"/>
            <a:ext cx="0" cy="144462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2535" name="Line 7"/>
          <p:cNvSpPr>
            <a:spLocks noChangeShapeType="1"/>
          </p:cNvSpPr>
          <p:nvPr/>
        </p:nvSpPr>
        <p:spPr bwMode="auto">
          <a:xfrm>
            <a:off x="1692275" y="4005263"/>
            <a:ext cx="56896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2536" name="Line 8"/>
          <p:cNvSpPr>
            <a:spLocks noChangeShapeType="1"/>
          </p:cNvSpPr>
          <p:nvPr/>
        </p:nvSpPr>
        <p:spPr bwMode="auto">
          <a:xfrm>
            <a:off x="1692275" y="3932238"/>
            <a:ext cx="0" cy="144462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2537" name="Line 9"/>
          <p:cNvSpPr>
            <a:spLocks noChangeShapeType="1"/>
          </p:cNvSpPr>
          <p:nvPr/>
        </p:nvSpPr>
        <p:spPr bwMode="auto">
          <a:xfrm>
            <a:off x="1692275" y="2493963"/>
            <a:ext cx="56896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3" name="Заголовок 5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7200" dirty="0" smtClean="0">
                <a:solidFill>
                  <a:schemeClr val="bg2">
                    <a:lumMod val="10000"/>
                  </a:schemeClr>
                </a:solidFill>
              </a:rPr>
              <a:t>Назови линии</a:t>
            </a:r>
            <a:endParaRPr lang="ru-RU" sz="7200" dirty="0">
              <a:solidFill>
                <a:schemeClr val="bg2">
                  <a:lumMod val="10000"/>
                </a:schemeClr>
              </a:solidFill>
            </a:endParaRP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0" y="1571612"/>
            <a:ext cx="2079625" cy="1625600"/>
            <a:chOff x="3501" y="5814"/>
            <a:chExt cx="3274" cy="2559"/>
          </a:xfrm>
        </p:grpSpPr>
        <p:sp>
          <p:nvSpPr>
            <p:cNvPr id="22540" name="Oval 12"/>
            <p:cNvSpPr>
              <a:spLocks noChangeArrowheads="1"/>
            </p:cNvSpPr>
            <p:nvPr/>
          </p:nvSpPr>
          <p:spPr bwMode="auto">
            <a:xfrm>
              <a:off x="4401" y="6534"/>
              <a:ext cx="1440" cy="1440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80808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41" name="Freeform 13"/>
            <p:cNvSpPr>
              <a:spLocks/>
            </p:cNvSpPr>
            <p:nvPr/>
          </p:nvSpPr>
          <p:spPr bwMode="auto">
            <a:xfrm>
              <a:off x="3501" y="7074"/>
              <a:ext cx="934" cy="748"/>
            </a:xfrm>
            <a:custGeom>
              <a:avLst/>
              <a:gdLst/>
              <a:ahLst/>
              <a:cxnLst>
                <a:cxn ang="0">
                  <a:pos x="900" y="5"/>
                </a:cxn>
                <a:cxn ang="0">
                  <a:pos x="540" y="20"/>
                </a:cxn>
                <a:cxn ang="0">
                  <a:pos x="255" y="290"/>
                </a:cxn>
                <a:cxn ang="0">
                  <a:pos x="135" y="470"/>
                </a:cxn>
                <a:cxn ang="0">
                  <a:pos x="45" y="605"/>
                </a:cxn>
                <a:cxn ang="0">
                  <a:pos x="0" y="695"/>
                </a:cxn>
                <a:cxn ang="0">
                  <a:pos x="15" y="740"/>
                </a:cxn>
                <a:cxn ang="0">
                  <a:pos x="75" y="725"/>
                </a:cxn>
                <a:cxn ang="0">
                  <a:pos x="165" y="695"/>
                </a:cxn>
                <a:cxn ang="0">
                  <a:pos x="300" y="560"/>
                </a:cxn>
                <a:cxn ang="0">
                  <a:pos x="345" y="515"/>
                </a:cxn>
                <a:cxn ang="0">
                  <a:pos x="390" y="470"/>
                </a:cxn>
                <a:cxn ang="0">
                  <a:pos x="330" y="650"/>
                </a:cxn>
                <a:cxn ang="0">
                  <a:pos x="345" y="695"/>
                </a:cxn>
                <a:cxn ang="0">
                  <a:pos x="480" y="590"/>
                </a:cxn>
                <a:cxn ang="0">
                  <a:pos x="510" y="590"/>
                </a:cxn>
                <a:cxn ang="0">
                  <a:pos x="555" y="605"/>
                </a:cxn>
                <a:cxn ang="0">
                  <a:pos x="615" y="590"/>
                </a:cxn>
                <a:cxn ang="0">
                  <a:pos x="630" y="545"/>
                </a:cxn>
                <a:cxn ang="0">
                  <a:pos x="645" y="320"/>
                </a:cxn>
                <a:cxn ang="0">
                  <a:pos x="705" y="470"/>
                </a:cxn>
                <a:cxn ang="0">
                  <a:pos x="750" y="440"/>
                </a:cxn>
                <a:cxn ang="0">
                  <a:pos x="795" y="245"/>
                </a:cxn>
                <a:cxn ang="0">
                  <a:pos x="840" y="290"/>
                </a:cxn>
                <a:cxn ang="0">
                  <a:pos x="885" y="305"/>
                </a:cxn>
                <a:cxn ang="0">
                  <a:pos x="930" y="290"/>
                </a:cxn>
                <a:cxn ang="0">
                  <a:pos x="900" y="5"/>
                </a:cxn>
              </a:cxnLst>
              <a:rect l="0" t="0" r="r" b="b"/>
              <a:pathLst>
                <a:path w="934" h="748">
                  <a:moveTo>
                    <a:pt x="900" y="5"/>
                  </a:moveTo>
                  <a:cubicBezTo>
                    <a:pt x="780" y="10"/>
                    <a:pt x="658" y="0"/>
                    <a:pt x="540" y="20"/>
                  </a:cubicBezTo>
                  <a:cubicBezTo>
                    <a:pt x="435" y="38"/>
                    <a:pt x="342" y="232"/>
                    <a:pt x="255" y="290"/>
                  </a:cubicBezTo>
                  <a:cubicBezTo>
                    <a:pt x="233" y="357"/>
                    <a:pt x="175" y="410"/>
                    <a:pt x="135" y="470"/>
                  </a:cubicBezTo>
                  <a:cubicBezTo>
                    <a:pt x="109" y="509"/>
                    <a:pt x="60" y="561"/>
                    <a:pt x="45" y="605"/>
                  </a:cubicBezTo>
                  <a:cubicBezTo>
                    <a:pt x="24" y="667"/>
                    <a:pt x="39" y="637"/>
                    <a:pt x="0" y="695"/>
                  </a:cubicBezTo>
                  <a:cubicBezTo>
                    <a:pt x="5" y="710"/>
                    <a:pt x="0" y="734"/>
                    <a:pt x="15" y="740"/>
                  </a:cubicBezTo>
                  <a:cubicBezTo>
                    <a:pt x="34" y="748"/>
                    <a:pt x="55" y="731"/>
                    <a:pt x="75" y="725"/>
                  </a:cubicBezTo>
                  <a:cubicBezTo>
                    <a:pt x="105" y="716"/>
                    <a:pt x="165" y="695"/>
                    <a:pt x="165" y="695"/>
                  </a:cubicBezTo>
                  <a:cubicBezTo>
                    <a:pt x="210" y="650"/>
                    <a:pt x="255" y="605"/>
                    <a:pt x="300" y="560"/>
                  </a:cubicBezTo>
                  <a:cubicBezTo>
                    <a:pt x="315" y="545"/>
                    <a:pt x="330" y="530"/>
                    <a:pt x="345" y="515"/>
                  </a:cubicBezTo>
                  <a:cubicBezTo>
                    <a:pt x="360" y="500"/>
                    <a:pt x="390" y="470"/>
                    <a:pt x="390" y="470"/>
                  </a:cubicBezTo>
                  <a:cubicBezTo>
                    <a:pt x="374" y="534"/>
                    <a:pt x="354" y="589"/>
                    <a:pt x="330" y="650"/>
                  </a:cubicBezTo>
                  <a:cubicBezTo>
                    <a:pt x="335" y="665"/>
                    <a:pt x="330" y="691"/>
                    <a:pt x="345" y="695"/>
                  </a:cubicBezTo>
                  <a:cubicBezTo>
                    <a:pt x="436" y="721"/>
                    <a:pt x="459" y="652"/>
                    <a:pt x="480" y="590"/>
                  </a:cubicBezTo>
                  <a:cubicBezTo>
                    <a:pt x="511" y="212"/>
                    <a:pt x="479" y="488"/>
                    <a:pt x="510" y="590"/>
                  </a:cubicBezTo>
                  <a:cubicBezTo>
                    <a:pt x="515" y="605"/>
                    <a:pt x="540" y="600"/>
                    <a:pt x="555" y="605"/>
                  </a:cubicBezTo>
                  <a:cubicBezTo>
                    <a:pt x="575" y="600"/>
                    <a:pt x="599" y="603"/>
                    <a:pt x="615" y="590"/>
                  </a:cubicBezTo>
                  <a:cubicBezTo>
                    <a:pt x="627" y="580"/>
                    <a:pt x="628" y="561"/>
                    <a:pt x="630" y="545"/>
                  </a:cubicBezTo>
                  <a:cubicBezTo>
                    <a:pt x="638" y="470"/>
                    <a:pt x="640" y="395"/>
                    <a:pt x="645" y="320"/>
                  </a:cubicBezTo>
                  <a:cubicBezTo>
                    <a:pt x="648" y="341"/>
                    <a:pt x="633" y="470"/>
                    <a:pt x="705" y="470"/>
                  </a:cubicBezTo>
                  <a:cubicBezTo>
                    <a:pt x="723" y="470"/>
                    <a:pt x="735" y="450"/>
                    <a:pt x="750" y="440"/>
                  </a:cubicBezTo>
                  <a:cubicBezTo>
                    <a:pt x="772" y="90"/>
                    <a:pt x="719" y="154"/>
                    <a:pt x="795" y="245"/>
                  </a:cubicBezTo>
                  <a:cubicBezTo>
                    <a:pt x="809" y="261"/>
                    <a:pt x="822" y="278"/>
                    <a:pt x="840" y="290"/>
                  </a:cubicBezTo>
                  <a:cubicBezTo>
                    <a:pt x="853" y="299"/>
                    <a:pt x="870" y="300"/>
                    <a:pt x="885" y="305"/>
                  </a:cubicBezTo>
                  <a:cubicBezTo>
                    <a:pt x="900" y="300"/>
                    <a:pt x="927" y="306"/>
                    <a:pt x="930" y="290"/>
                  </a:cubicBezTo>
                  <a:cubicBezTo>
                    <a:pt x="934" y="266"/>
                    <a:pt x="905" y="48"/>
                    <a:pt x="900" y="5"/>
                  </a:cubicBezTo>
                  <a:close/>
                </a:path>
              </a:pathLst>
            </a:custGeom>
            <a:gradFill rotWithShape="1">
              <a:gsLst>
                <a:gs pos="0">
                  <a:srgbClr val="000000"/>
                </a:gs>
                <a:gs pos="100000">
                  <a:srgbClr val="FFFFFF"/>
                </a:gs>
              </a:gsLst>
              <a:lin ang="54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42" name="Freeform 14"/>
            <p:cNvSpPr>
              <a:spLocks/>
            </p:cNvSpPr>
            <p:nvPr/>
          </p:nvSpPr>
          <p:spPr bwMode="auto">
            <a:xfrm flipH="1">
              <a:off x="5841" y="7074"/>
              <a:ext cx="934" cy="748"/>
            </a:xfrm>
            <a:custGeom>
              <a:avLst/>
              <a:gdLst/>
              <a:ahLst/>
              <a:cxnLst>
                <a:cxn ang="0">
                  <a:pos x="900" y="5"/>
                </a:cxn>
                <a:cxn ang="0">
                  <a:pos x="540" y="20"/>
                </a:cxn>
                <a:cxn ang="0">
                  <a:pos x="255" y="290"/>
                </a:cxn>
                <a:cxn ang="0">
                  <a:pos x="135" y="470"/>
                </a:cxn>
                <a:cxn ang="0">
                  <a:pos x="45" y="605"/>
                </a:cxn>
                <a:cxn ang="0">
                  <a:pos x="0" y="695"/>
                </a:cxn>
                <a:cxn ang="0">
                  <a:pos x="15" y="740"/>
                </a:cxn>
                <a:cxn ang="0">
                  <a:pos x="75" y="725"/>
                </a:cxn>
                <a:cxn ang="0">
                  <a:pos x="165" y="695"/>
                </a:cxn>
                <a:cxn ang="0">
                  <a:pos x="300" y="560"/>
                </a:cxn>
                <a:cxn ang="0">
                  <a:pos x="345" y="515"/>
                </a:cxn>
                <a:cxn ang="0">
                  <a:pos x="390" y="470"/>
                </a:cxn>
                <a:cxn ang="0">
                  <a:pos x="330" y="650"/>
                </a:cxn>
                <a:cxn ang="0">
                  <a:pos x="345" y="695"/>
                </a:cxn>
                <a:cxn ang="0">
                  <a:pos x="480" y="590"/>
                </a:cxn>
                <a:cxn ang="0">
                  <a:pos x="510" y="590"/>
                </a:cxn>
                <a:cxn ang="0">
                  <a:pos x="555" y="605"/>
                </a:cxn>
                <a:cxn ang="0">
                  <a:pos x="615" y="590"/>
                </a:cxn>
                <a:cxn ang="0">
                  <a:pos x="630" y="545"/>
                </a:cxn>
                <a:cxn ang="0">
                  <a:pos x="645" y="320"/>
                </a:cxn>
                <a:cxn ang="0">
                  <a:pos x="705" y="470"/>
                </a:cxn>
                <a:cxn ang="0">
                  <a:pos x="750" y="440"/>
                </a:cxn>
                <a:cxn ang="0">
                  <a:pos x="795" y="245"/>
                </a:cxn>
                <a:cxn ang="0">
                  <a:pos x="840" y="290"/>
                </a:cxn>
                <a:cxn ang="0">
                  <a:pos x="885" y="305"/>
                </a:cxn>
                <a:cxn ang="0">
                  <a:pos x="930" y="290"/>
                </a:cxn>
                <a:cxn ang="0">
                  <a:pos x="900" y="5"/>
                </a:cxn>
              </a:cxnLst>
              <a:rect l="0" t="0" r="r" b="b"/>
              <a:pathLst>
                <a:path w="934" h="748">
                  <a:moveTo>
                    <a:pt x="900" y="5"/>
                  </a:moveTo>
                  <a:cubicBezTo>
                    <a:pt x="780" y="10"/>
                    <a:pt x="658" y="0"/>
                    <a:pt x="540" y="20"/>
                  </a:cubicBezTo>
                  <a:cubicBezTo>
                    <a:pt x="435" y="38"/>
                    <a:pt x="342" y="232"/>
                    <a:pt x="255" y="290"/>
                  </a:cubicBezTo>
                  <a:cubicBezTo>
                    <a:pt x="233" y="357"/>
                    <a:pt x="175" y="410"/>
                    <a:pt x="135" y="470"/>
                  </a:cubicBezTo>
                  <a:cubicBezTo>
                    <a:pt x="109" y="509"/>
                    <a:pt x="60" y="561"/>
                    <a:pt x="45" y="605"/>
                  </a:cubicBezTo>
                  <a:cubicBezTo>
                    <a:pt x="24" y="667"/>
                    <a:pt x="39" y="637"/>
                    <a:pt x="0" y="695"/>
                  </a:cubicBezTo>
                  <a:cubicBezTo>
                    <a:pt x="5" y="710"/>
                    <a:pt x="0" y="734"/>
                    <a:pt x="15" y="740"/>
                  </a:cubicBezTo>
                  <a:cubicBezTo>
                    <a:pt x="34" y="748"/>
                    <a:pt x="55" y="731"/>
                    <a:pt x="75" y="725"/>
                  </a:cubicBezTo>
                  <a:cubicBezTo>
                    <a:pt x="105" y="716"/>
                    <a:pt x="165" y="695"/>
                    <a:pt x="165" y="695"/>
                  </a:cubicBezTo>
                  <a:cubicBezTo>
                    <a:pt x="210" y="650"/>
                    <a:pt x="255" y="605"/>
                    <a:pt x="300" y="560"/>
                  </a:cubicBezTo>
                  <a:cubicBezTo>
                    <a:pt x="315" y="545"/>
                    <a:pt x="330" y="530"/>
                    <a:pt x="345" y="515"/>
                  </a:cubicBezTo>
                  <a:cubicBezTo>
                    <a:pt x="360" y="500"/>
                    <a:pt x="390" y="470"/>
                    <a:pt x="390" y="470"/>
                  </a:cubicBezTo>
                  <a:cubicBezTo>
                    <a:pt x="374" y="534"/>
                    <a:pt x="354" y="589"/>
                    <a:pt x="330" y="650"/>
                  </a:cubicBezTo>
                  <a:cubicBezTo>
                    <a:pt x="335" y="665"/>
                    <a:pt x="330" y="691"/>
                    <a:pt x="345" y="695"/>
                  </a:cubicBezTo>
                  <a:cubicBezTo>
                    <a:pt x="436" y="721"/>
                    <a:pt x="459" y="652"/>
                    <a:pt x="480" y="590"/>
                  </a:cubicBezTo>
                  <a:cubicBezTo>
                    <a:pt x="511" y="212"/>
                    <a:pt x="479" y="488"/>
                    <a:pt x="510" y="590"/>
                  </a:cubicBezTo>
                  <a:cubicBezTo>
                    <a:pt x="515" y="605"/>
                    <a:pt x="540" y="600"/>
                    <a:pt x="555" y="605"/>
                  </a:cubicBezTo>
                  <a:cubicBezTo>
                    <a:pt x="575" y="600"/>
                    <a:pt x="599" y="603"/>
                    <a:pt x="615" y="590"/>
                  </a:cubicBezTo>
                  <a:cubicBezTo>
                    <a:pt x="627" y="580"/>
                    <a:pt x="628" y="561"/>
                    <a:pt x="630" y="545"/>
                  </a:cubicBezTo>
                  <a:cubicBezTo>
                    <a:pt x="638" y="470"/>
                    <a:pt x="640" y="395"/>
                    <a:pt x="645" y="320"/>
                  </a:cubicBezTo>
                  <a:cubicBezTo>
                    <a:pt x="648" y="341"/>
                    <a:pt x="633" y="470"/>
                    <a:pt x="705" y="470"/>
                  </a:cubicBezTo>
                  <a:cubicBezTo>
                    <a:pt x="723" y="470"/>
                    <a:pt x="735" y="450"/>
                    <a:pt x="750" y="440"/>
                  </a:cubicBezTo>
                  <a:cubicBezTo>
                    <a:pt x="772" y="90"/>
                    <a:pt x="719" y="154"/>
                    <a:pt x="795" y="245"/>
                  </a:cubicBezTo>
                  <a:cubicBezTo>
                    <a:pt x="809" y="261"/>
                    <a:pt x="822" y="278"/>
                    <a:pt x="840" y="290"/>
                  </a:cubicBezTo>
                  <a:cubicBezTo>
                    <a:pt x="853" y="299"/>
                    <a:pt x="870" y="300"/>
                    <a:pt x="885" y="305"/>
                  </a:cubicBezTo>
                  <a:cubicBezTo>
                    <a:pt x="900" y="300"/>
                    <a:pt x="927" y="306"/>
                    <a:pt x="930" y="290"/>
                  </a:cubicBezTo>
                  <a:cubicBezTo>
                    <a:pt x="934" y="266"/>
                    <a:pt x="905" y="48"/>
                    <a:pt x="900" y="5"/>
                  </a:cubicBezTo>
                  <a:close/>
                </a:path>
              </a:pathLst>
            </a:custGeom>
            <a:gradFill rotWithShape="1">
              <a:gsLst>
                <a:gs pos="0">
                  <a:srgbClr val="000000"/>
                </a:gs>
                <a:gs pos="100000">
                  <a:srgbClr val="FFFFFF"/>
                </a:gs>
              </a:gsLst>
              <a:lin ang="54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43" name="Oval 15"/>
            <p:cNvSpPr>
              <a:spLocks noChangeArrowheads="1"/>
            </p:cNvSpPr>
            <p:nvPr/>
          </p:nvSpPr>
          <p:spPr bwMode="auto">
            <a:xfrm>
              <a:off x="4761" y="7074"/>
              <a:ext cx="180" cy="180"/>
            </a:xfrm>
            <a:prstGeom prst="ellipse">
              <a:avLst/>
            </a:prstGeom>
            <a:gradFill rotWithShape="1">
              <a:gsLst>
                <a:gs pos="0">
                  <a:srgbClr val="333333"/>
                </a:gs>
                <a:gs pos="100000">
                  <a:srgbClr val="FFFF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44" name="Oval 16"/>
            <p:cNvSpPr>
              <a:spLocks noChangeArrowheads="1"/>
            </p:cNvSpPr>
            <p:nvPr/>
          </p:nvSpPr>
          <p:spPr bwMode="auto">
            <a:xfrm>
              <a:off x="5301" y="7074"/>
              <a:ext cx="180" cy="180"/>
            </a:xfrm>
            <a:prstGeom prst="ellipse">
              <a:avLst/>
            </a:prstGeom>
            <a:gradFill rotWithShape="1">
              <a:gsLst>
                <a:gs pos="0">
                  <a:srgbClr val="333333"/>
                </a:gs>
                <a:gs pos="100000">
                  <a:srgbClr val="FFFF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45" name="AutoShape 17"/>
            <p:cNvSpPr>
              <a:spLocks noChangeArrowheads="1"/>
            </p:cNvSpPr>
            <p:nvPr/>
          </p:nvSpPr>
          <p:spPr bwMode="auto">
            <a:xfrm rot="5246460">
              <a:off x="4581" y="7794"/>
              <a:ext cx="360" cy="360"/>
            </a:xfrm>
            <a:prstGeom prst="moon">
              <a:avLst>
                <a:gd name="adj" fmla="val 87500"/>
              </a:avLst>
            </a:prstGeom>
            <a:gradFill rotWithShape="1">
              <a:gsLst>
                <a:gs pos="0">
                  <a:srgbClr val="333333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46" name="AutoShape 18"/>
            <p:cNvSpPr>
              <a:spLocks noChangeArrowheads="1"/>
            </p:cNvSpPr>
            <p:nvPr/>
          </p:nvSpPr>
          <p:spPr bwMode="auto">
            <a:xfrm rot="5246460">
              <a:off x="5301" y="7794"/>
              <a:ext cx="360" cy="360"/>
            </a:xfrm>
            <a:prstGeom prst="moon">
              <a:avLst>
                <a:gd name="adj" fmla="val 87500"/>
              </a:avLst>
            </a:prstGeom>
            <a:gradFill rotWithShape="1">
              <a:gsLst>
                <a:gs pos="0">
                  <a:srgbClr val="333333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47" name="Freeform 19"/>
            <p:cNvSpPr>
              <a:spLocks/>
            </p:cNvSpPr>
            <p:nvPr/>
          </p:nvSpPr>
          <p:spPr bwMode="auto">
            <a:xfrm rot="1280672">
              <a:off x="4581" y="7974"/>
              <a:ext cx="467" cy="399"/>
            </a:xfrm>
            <a:custGeom>
              <a:avLst/>
              <a:gdLst/>
              <a:ahLst/>
              <a:cxnLst>
                <a:cxn ang="0">
                  <a:pos x="167" y="109"/>
                </a:cxn>
                <a:cxn ang="0">
                  <a:pos x="2" y="244"/>
                </a:cxn>
                <a:cxn ang="0">
                  <a:pos x="107" y="394"/>
                </a:cxn>
                <a:cxn ang="0">
                  <a:pos x="242" y="379"/>
                </a:cxn>
                <a:cxn ang="0">
                  <a:pos x="302" y="349"/>
                </a:cxn>
                <a:cxn ang="0">
                  <a:pos x="437" y="259"/>
                </a:cxn>
                <a:cxn ang="0">
                  <a:pos x="422" y="214"/>
                </a:cxn>
                <a:cxn ang="0">
                  <a:pos x="512" y="214"/>
                </a:cxn>
                <a:cxn ang="0">
                  <a:pos x="647" y="199"/>
                </a:cxn>
                <a:cxn ang="0">
                  <a:pos x="587" y="34"/>
                </a:cxn>
                <a:cxn ang="0">
                  <a:pos x="497" y="4"/>
                </a:cxn>
                <a:cxn ang="0">
                  <a:pos x="272" y="34"/>
                </a:cxn>
                <a:cxn ang="0">
                  <a:pos x="167" y="109"/>
                </a:cxn>
              </a:cxnLst>
              <a:rect l="0" t="0" r="r" b="b"/>
              <a:pathLst>
                <a:path w="647" h="399">
                  <a:moveTo>
                    <a:pt x="167" y="109"/>
                  </a:moveTo>
                  <a:cubicBezTo>
                    <a:pt x="63" y="130"/>
                    <a:pt x="36" y="142"/>
                    <a:pt x="2" y="244"/>
                  </a:cubicBezTo>
                  <a:cubicBezTo>
                    <a:pt x="19" y="366"/>
                    <a:pt x="0" y="358"/>
                    <a:pt x="107" y="394"/>
                  </a:cubicBezTo>
                  <a:cubicBezTo>
                    <a:pt x="152" y="389"/>
                    <a:pt x="202" y="399"/>
                    <a:pt x="242" y="379"/>
                  </a:cubicBezTo>
                  <a:cubicBezTo>
                    <a:pt x="319" y="340"/>
                    <a:pt x="189" y="274"/>
                    <a:pt x="302" y="349"/>
                  </a:cubicBezTo>
                  <a:cubicBezTo>
                    <a:pt x="465" y="333"/>
                    <a:pt x="468" y="383"/>
                    <a:pt x="437" y="259"/>
                  </a:cubicBezTo>
                  <a:cubicBezTo>
                    <a:pt x="433" y="244"/>
                    <a:pt x="427" y="229"/>
                    <a:pt x="422" y="214"/>
                  </a:cubicBezTo>
                  <a:cubicBezTo>
                    <a:pt x="542" y="174"/>
                    <a:pt x="392" y="214"/>
                    <a:pt x="512" y="214"/>
                  </a:cubicBezTo>
                  <a:cubicBezTo>
                    <a:pt x="557" y="214"/>
                    <a:pt x="602" y="204"/>
                    <a:pt x="647" y="199"/>
                  </a:cubicBezTo>
                  <a:cubicBezTo>
                    <a:pt x="639" y="159"/>
                    <a:pt x="630" y="61"/>
                    <a:pt x="587" y="34"/>
                  </a:cubicBezTo>
                  <a:cubicBezTo>
                    <a:pt x="560" y="17"/>
                    <a:pt x="497" y="4"/>
                    <a:pt x="497" y="4"/>
                  </a:cubicBezTo>
                  <a:cubicBezTo>
                    <a:pt x="422" y="12"/>
                    <a:pt x="340" y="0"/>
                    <a:pt x="272" y="34"/>
                  </a:cubicBezTo>
                  <a:cubicBezTo>
                    <a:pt x="209" y="66"/>
                    <a:pt x="236" y="144"/>
                    <a:pt x="167" y="109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rgbClr val="80808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48" name="Freeform 20"/>
            <p:cNvSpPr>
              <a:spLocks/>
            </p:cNvSpPr>
            <p:nvPr/>
          </p:nvSpPr>
          <p:spPr bwMode="auto">
            <a:xfrm rot="1280672">
              <a:off x="5301" y="7974"/>
              <a:ext cx="467" cy="399"/>
            </a:xfrm>
            <a:custGeom>
              <a:avLst/>
              <a:gdLst/>
              <a:ahLst/>
              <a:cxnLst>
                <a:cxn ang="0">
                  <a:pos x="167" y="109"/>
                </a:cxn>
                <a:cxn ang="0">
                  <a:pos x="2" y="244"/>
                </a:cxn>
                <a:cxn ang="0">
                  <a:pos x="107" y="394"/>
                </a:cxn>
                <a:cxn ang="0">
                  <a:pos x="242" y="379"/>
                </a:cxn>
                <a:cxn ang="0">
                  <a:pos x="302" y="349"/>
                </a:cxn>
                <a:cxn ang="0">
                  <a:pos x="437" y="259"/>
                </a:cxn>
                <a:cxn ang="0">
                  <a:pos x="422" y="214"/>
                </a:cxn>
                <a:cxn ang="0">
                  <a:pos x="512" y="214"/>
                </a:cxn>
                <a:cxn ang="0">
                  <a:pos x="647" y="199"/>
                </a:cxn>
                <a:cxn ang="0">
                  <a:pos x="587" y="34"/>
                </a:cxn>
                <a:cxn ang="0">
                  <a:pos x="497" y="4"/>
                </a:cxn>
                <a:cxn ang="0">
                  <a:pos x="272" y="34"/>
                </a:cxn>
                <a:cxn ang="0">
                  <a:pos x="167" y="109"/>
                </a:cxn>
              </a:cxnLst>
              <a:rect l="0" t="0" r="r" b="b"/>
              <a:pathLst>
                <a:path w="647" h="399">
                  <a:moveTo>
                    <a:pt x="167" y="109"/>
                  </a:moveTo>
                  <a:cubicBezTo>
                    <a:pt x="63" y="130"/>
                    <a:pt x="36" y="142"/>
                    <a:pt x="2" y="244"/>
                  </a:cubicBezTo>
                  <a:cubicBezTo>
                    <a:pt x="19" y="366"/>
                    <a:pt x="0" y="358"/>
                    <a:pt x="107" y="394"/>
                  </a:cubicBezTo>
                  <a:cubicBezTo>
                    <a:pt x="152" y="389"/>
                    <a:pt x="202" y="399"/>
                    <a:pt x="242" y="379"/>
                  </a:cubicBezTo>
                  <a:cubicBezTo>
                    <a:pt x="319" y="340"/>
                    <a:pt x="189" y="274"/>
                    <a:pt x="302" y="349"/>
                  </a:cubicBezTo>
                  <a:cubicBezTo>
                    <a:pt x="465" y="333"/>
                    <a:pt x="468" y="383"/>
                    <a:pt x="437" y="259"/>
                  </a:cubicBezTo>
                  <a:cubicBezTo>
                    <a:pt x="433" y="244"/>
                    <a:pt x="427" y="229"/>
                    <a:pt x="422" y="214"/>
                  </a:cubicBezTo>
                  <a:cubicBezTo>
                    <a:pt x="542" y="174"/>
                    <a:pt x="392" y="214"/>
                    <a:pt x="512" y="214"/>
                  </a:cubicBezTo>
                  <a:cubicBezTo>
                    <a:pt x="557" y="214"/>
                    <a:pt x="602" y="204"/>
                    <a:pt x="647" y="199"/>
                  </a:cubicBezTo>
                  <a:cubicBezTo>
                    <a:pt x="639" y="159"/>
                    <a:pt x="630" y="61"/>
                    <a:pt x="587" y="34"/>
                  </a:cubicBezTo>
                  <a:cubicBezTo>
                    <a:pt x="560" y="17"/>
                    <a:pt x="497" y="4"/>
                    <a:pt x="497" y="4"/>
                  </a:cubicBezTo>
                  <a:cubicBezTo>
                    <a:pt x="422" y="12"/>
                    <a:pt x="340" y="0"/>
                    <a:pt x="272" y="34"/>
                  </a:cubicBezTo>
                  <a:cubicBezTo>
                    <a:pt x="209" y="66"/>
                    <a:pt x="236" y="144"/>
                    <a:pt x="167" y="109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rgbClr val="80808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49" name="Freeform 21"/>
            <p:cNvSpPr>
              <a:spLocks/>
            </p:cNvSpPr>
            <p:nvPr/>
          </p:nvSpPr>
          <p:spPr bwMode="auto">
            <a:xfrm>
              <a:off x="4221" y="5814"/>
              <a:ext cx="1800" cy="998"/>
            </a:xfrm>
            <a:custGeom>
              <a:avLst/>
              <a:gdLst/>
              <a:ahLst/>
              <a:cxnLst>
                <a:cxn ang="0">
                  <a:pos x="360" y="465"/>
                </a:cxn>
                <a:cxn ang="0">
                  <a:pos x="165" y="450"/>
                </a:cxn>
                <a:cxn ang="0">
                  <a:pos x="135" y="405"/>
                </a:cxn>
                <a:cxn ang="0">
                  <a:pos x="90" y="390"/>
                </a:cxn>
                <a:cxn ang="0">
                  <a:pos x="45" y="345"/>
                </a:cxn>
                <a:cxn ang="0">
                  <a:pos x="0" y="315"/>
                </a:cxn>
                <a:cxn ang="0">
                  <a:pos x="45" y="300"/>
                </a:cxn>
                <a:cxn ang="0">
                  <a:pos x="315" y="345"/>
                </a:cxn>
                <a:cxn ang="0">
                  <a:pos x="300" y="0"/>
                </a:cxn>
                <a:cxn ang="0">
                  <a:pos x="360" y="225"/>
                </a:cxn>
                <a:cxn ang="0">
                  <a:pos x="405" y="210"/>
                </a:cxn>
                <a:cxn ang="0">
                  <a:pos x="495" y="150"/>
                </a:cxn>
                <a:cxn ang="0">
                  <a:pos x="510" y="210"/>
                </a:cxn>
                <a:cxn ang="0">
                  <a:pos x="525" y="300"/>
                </a:cxn>
                <a:cxn ang="0">
                  <a:pos x="660" y="285"/>
                </a:cxn>
                <a:cxn ang="0">
                  <a:pos x="810" y="195"/>
                </a:cxn>
                <a:cxn ang="0">
                  <a:pos x="855" y="165"/>
                </a:cxn>
                <a:cxn ang="0">
                  <a:pos x="795" y="255"/>
                </a:cxn>
                <a:cxn ang="0">
                  <a:pos x="765" y="300"/>
                </a:cxn>
                <a:cxn ang="0">
                  <a:pos x="705" y="315"/>
                </a:cxn>
                <a:cxn ang="0">
                  <a:pos x="1065" y="330"/>
                </a:cxn>
                <a:cxn ang="0">
                  <a:pos x="1020" y="360"/>
                </a:cxn>
                <a:cxn ang="0">
                  <a:pos x="885" y="465"/>
                </a:cxn>
                <a:cxn ang="0">
                  <a:pos x="840" y="495"/>
                </a:cxn>
                <a:cxn ang="0">
                  <a:pos x="795" y="480"/>
                </a:cxn>
                <a:cxn ang="0">
                  <a:pos x="990" y="495"/>
                </a:cxn>
                <a:cxn ang="0">
                  <a:pos x="945" y="525"/>
                </a:cxn>
                <a:cxn ang="0">
                  <a:pos x="855" y="555"/>
                </a:cxn>
                <a:cxn ang="0">
                  <a:pos x="660" y="540"/>
                </a:cxn>
                <a:cxn ang="0">
                  <a:pos x="630" y="495"/>
                </a:cxn>
                <a:cxn ang="0">
                  <a:pos x="540" y="465"/>
                </a:cxn>
                <a:cxn ang="0">
                  <a:pos x="435" y="480"/>
                </a:cxn>
                <a:cxn ang="0">
                  <a:pos x="360" y="465"/>
                </a:cxn>
              </a:cxnLst>
              <a:rect l="0" t="0" r="r" b="b"/>
              <a:pathLst>
                <a:path w="1112" h="557">
                  <a:moveTo>
                    <a:pt x="360" y="465"/>
                  </a:moveTo>
                  <a:cubicBezTo>
                    <a:pt x="295" y="460"/>
                    <a:pt x="228" y="467"/>
                    <a:pt x="165" y="450"/>
                  </a:cubicBezTo>
                  <a:cubicBezTo>
                    <a:pt x="148" y="445"/>
                    <a:pt x="149" y="416"/>
                    <a:pt x="135" y="405"/>
                  </a:cubicBezTo>
                  <a:cubicBezTo>
                    <a:pt x="123" y="395"/>
                    <a:pt x="105" y="395"/>
                    <a:pt x="90" y="390"/>
                  </a:cubicBezTo>
                  <a:cubicBezTo>
                    <a:pt x="75" y="375"/>
                    <a:pt x="61" y="359"/>
                    <a:pt x="45" y="345"/>
                  </a:cubicBezTo>
                  <a:cubicBezTo>
                    <a:pt x="31" y="333"/>
                    <a:pt x="0" y="333"/>
                    <a:pt x="0" y="315"/>
                  </a:cubicBezTo>
                  <a:cubicBezTo>
                    <a:pt x="0" y="299"/>
                    <a:pt x="30" y="305"/>
                    <a:pt x="45" y="300"/>
                  </a:cubicBezTo>
                  <a:cubicBezTo>
                    <a:pt x="188" y="371"/>
                    <a:pt x="106" y="364"/>
                    <a:pt x="315" y="345"/>
                  </a:cubicBezTo>
                  <a:cubicBezTo>
                    <a:pt x="258" y="174"/>
                    <a:pt x="283" y="287"/>
                    <a:pt x="300" y="0"/>
                  </a:cubicBezTo>
                  <a:cubicBezTo>
                    <a:pt x="339" y="78"/>
                    <a:pt x="347" y="137"/>
                    <a:pt x="360" y="225"/>
                  </a:cubicBezTo>
                  <a:cubicBezTo>
                    <a:pt x="375" y="220"/>
                    <a:pt x="391" y="218"/>
                    <a:pt x="405" y="210"/>
                  </a:cubicBezTo>
                  <a:cubicBezTo>
                    <a:pt x="437" y="192"/>
                    <a:pt x="495" y="150"/>
                    <a:pt x="495" y="150"/>
                  </a:cubicBezTo>
                  <a:cubicBezTo>
                    <a:pt x="500" y="170"/>
                    <a:pt x="506" y="190"/>
                    <a:pt x="510" y="210"/>
                  </a:cubicBezTo>
                  <a:cubicBezTo>
                    <a:pt x="516" y="240"/>
                    <a:pt x="498" y="286"/>
                    <a:pt x="525" y="300"/>
                  </a:cubicBezTo>
                  <a:cubicBezTo>
                    <a:pt x="565" y="320"/>
                    <a:pt x="615" y="290"/>
                    <a:pt x="660" y="285"/>
                  </a:cubicBezTo>
                  <a:cubicBezTo>
                    <a:pt x="752" y="239"/>
                    <a:pt x="701" y="267"/>
                    <a:pt x="810" y="195"/>
                  </a:cubicBezTo>
                  <a:cubicBezTo>
                    <a:pt x="825" y="185"/>
                    <a:pt x="855" y="165"/>
                    <a:pt x="855" y="165"/>
                  </a:cubicBezTo>
                  <a:cubicBezTo>
                    <a:pt x="829" y="244"/>
                    <a:pt x="857" y="180"/>
                    <a:pt x="795" y="255"/>
                  </a:cubicBezTo>
                  <a:cubicBezTo>
                    <a:pt x="783" y="269"/>
                    <a:pt x="780" y="290"/>
                    <a:pt x="765" y="300"/>
                  </a:cubicBezTo>
                  <a:cubicBezTo>
                    <a:pt x="748" y="311"/>
                    <a:pt x="725" y="310"/>
                    <a:pt x="705" y="315"/>
                  </a:cubicBezTo>
                  <a:cubicBezTo>
                    <a:pt x="825" y="320"/>
                    <a:pt x="946" y="313"/>
                    <a:pt x="1065" y="330"/>
                  </a:cubicBezTo>
                  <a:cubicBezTo>
                    <a:pt x="1083" y="333"/>
                    <a:pt x="1034" y="348"/>
                    <a:pt x="1020" y="360"/>
                  </a:cubicBezTo>
                  <a:cubicBezTo>
                    <a:pt x="879" y="477"/>
                    <a:pt x="1112" y="313"/>
                    <a:pt x="885" y="465"/>
                  </a:cubicBezTo>
                  <a:cubicBezTo>
                    <a:pt x="870" y="475"/>
                    <a:pt x="840" y="495"/>
                    <a:pt x="840" y="495"/>
                  </a:cubicBezTo>
                  <a:cubicBezTo>
                    <a:pt x="825" y="490"/>
                    <a:pt x="779" y="480"/>
                    <a:pt x="795" y="480"/>
                  </a:cubicBezTo>
                  <a:cubicBezTo>
                    <a:pt x="860" y="480"/>
                    <a:pt x="928" y="476"/>
                    <a:pt x="990" y="495"/>
                  </a:cubicBezTo>
                  <a:cubicBezTo>
                    <a:pt x="1007" y="500"/>
                    <a:pt x="961" y="518"/>
                    <a:pt x="945" y="525"/>
                  </a:cubicBezTo>
                  <a:cubicBezTo>
                    <a:pt x="916" y="538"/>
                    <a:pt x="855" y="555"/>
                    <a:pt x="855" y="555"/>
                  </a:cubicBezTo>
                  <a:cubicBezTo>
                    <a:pt x="790" y="550"/>
                    <a:pt x="723" y="557"/>
                    <a:pt x="660" y="540"/>
                  </a:cubicBezTo>
                  <a:cubicBezTo>
                    <a:pt x="643" y="535"/>
                    <a:pt x="645" y="505"/>
                    <a:pt x="630" y="495"/>
                  </a:cubicBezTo>
                  <a:cubicBezTo>
                    <a:pt x="603" y="478"/>
                    <a:pt x="540" y="465"/>
                    <a:pt x="540" y="465"/>
                  </a:cubicBezTo>
                  <a:cubicBezTo>
                    <a:pt x="505" y="470"/>
                    <a:pt x="470" y="483"/>
                    <a:pt x="435" y="480"/>
                  </a:cubicBezTo>
                  <a:cubicBezTo>
                    <a:pt x="365" y="475"/>
                    <a:pt x="317" y="422"/>
                    <a:pt x="360" y="465"/>
                  </a:cubicBezTo>
                  <a:close/>
                </a:path>
              </a:pathLst>
            </a:custGeom>
            <a:solidFill>
              <a:srgbClr val="969696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50" name="Freeform 22"/>
            <p:cNvSpPr>
              <a:spLocks/>
            </p:cNvSpPr>
            <p:nvPr/>
          </p:nvSpPr>
          <p:spPr bwMode="auto">
            <a:xfrm>
              <a:off x="4401" y="6354"/>
              <a:ext cx="1430" cy="609"/>
            </a:xfrm>
            <a:custGeom>
              <a:avLst/>
              <a:gdLst/>
              <a:ahLst/>
              <a:cxnLst>
                <a:cxn ang="0">
                  <a:pos x="944" y="131"/>
                </a:cxn>
                <a:cxn ang="0">
                  <a:pos x="764" y="71"/>
                </a:cxn>
                <a:cxn ang="0">
                  <a:pos x="719" y="56"/>
                </a:cxn>
                <a:cxn ang="0">
                  <a:pos x="674" y="41"/>
                </a:cxn>
                <a:cxn ang="0">
                  <a:pos x="149" y="56"/>
                </a:cxn>
                <a:cxn ang="0">
                  <a:pos x="119" y="146"/>
                </a:cxn>
                <a:cxn ang="0">
                  <a:pos x="509" y="641"/>
                </a:cxn>
                <a:cxn ang="0">
                  <a:pos x="689" y="551"/>
                </a:cxn>
                <a:cxn ang="0">
                  <a:pos x="779" y="461"/>
                </a:cxn>
                <a:cxn ang="0">
                  <a:pos x="809" y="371"/>
                </a:cxn>
                <a:cxn ang="0">
                  <a:pos x="824" y="311"/>
                </a:cxn>
                <a:cxn ang="0">
                  <a:pos x="854" y="221"/>
                </a:cxn>
                <a:cxn ang="0">
                  <a:pos x="944" y="161"/>
                </a:cxn>
                <a:cxn ang="0">
                  <a:pos x="1034" y="131"/>
                </a:cxn>
                <a:cxn ang="0">
                  <a:pos x="1274" y="221"/>
                </a:cxn>
                <a:cxn ang="0">
                  <a:pos x="1169" y="506"/>
                </a:cxn>
                <a:cxn ang="0">
                  <a:pos x="1094" y="521"/>
                </a:cxn>
                <a:cxn ang="0">
                  <a:pos x="914" y="506"/>
                </a:cxn>
                <a:cxn ang="0">
                  <a:pos x="839" y="371"/>
                </a:cxn>
                <a:cxn ang="0">
                  <a:pos x="854" y="251"/>
                </a:cxn>
                <a:cxn ang="0">
                  <a:pos x="944" y="206"/>
                </a:cxn>
                <a:cxn ang="0">
                  <a:pos x="989" y="176"/>
                </a:cxn>
                <a:cxn ang="0">
                  <a:pos x="1184" y="146"/>
                </a:cxn>
                <a:cxn ang="0">
                  <a:pos x="1379" y="101"/>
                </a:cxn>
                <a:cxn ang="0">
                  <a:pos x="1904" y="116"/>
                </a:cxn>
                <a:cxn ang="0">
                  <a:pos x="1844" y="581"/>
                </a:cxn>
                <a:cxn ang="0">
                  <a:pos x="1409" y="566"/>
                </a:cxn>
                <a:cxn ang="0">
                  <a:pos x="1394" y="521"/>
                </a:cxn>
                <a:cxn ang="0">
                  <a:pos x="1289" y="416"/>
                </a:cxn>
              </a:cxnLst>
              <a:rect l="0" t="0" r="r" b="b"/>
              <a:pathLst>
                <a:path w="2190" h="734">
                  <a:moveTo>
                    <a:pt x="944" y="131"/>
                  </a:moveTo>
                  <a:cubicBezTo>
                    <a:pt x="884" y="111"/>
                    <a:pt x="824" y="91"/>
                    <a:pt x="764" y="71"/>
                  </a:cubicBezTo>
                  <a:cubicBezTo>
                    <a:pt x="749" y="66"/>
                    <a:pt x="734" y="61"/>
                    <a:pt x="719" y="56"/>
                  </a:cubicBezTo>
                  <a:cubicBezTo>
                    <a:pt x="704" y="51"/>
                    <a:pt x="674" y="41"/>
                    <a:pt x="674" y="41"/>
                  </a:cubicBezTo>
                  <a:cubicBezTo>
                    <a:pt x="499" y="46"/>
                    <a:pt x="321" y="23"/>
                    <a:pt x="149" y="56"/>
                  </a:cubicBezTo>
                  <a:cubicBezTo>
                    <a:pt x="118" y="62"/>
                    <a:pt x="119" y="146"/>
                    <a:pt x="119" y="146"/>
                  </a:cubicBezTo>
                  <a:cubicBezTo>
                    <a:pt x="137" y="734"/>
                    <a:pt x="0" y="664"/>
                    <a:pt x="509" y="641"/>
                  </a:cubicBezTo>
                  <a:cubicBezTo>
                    <a:pt x="567" y="602"/>
                    <a:pt x="637" y="598"/>
                    <a:pt x="689" y="551"/>
                  </a:cubicBezTo>
                  <a:cubicBezTo>
                    <a:pt x="721" y="523"/>
                    <a:pt x="779" y="461"/>
                    <a:pt x="779" y="461"/>
                  </a:cubicBezTo>
                  <a:cubicBezTo>
                    <a:pt x="789" y="431"/>
                    <a:pt x="801" y="402"/>
                    <a:pt x="809" y="371"/>
                  </a:cubicBezTo>
                  <a:cubicBezTo>
                    <a:pt x="814" y="351"/>
                    <a:pt x="818" y="331"/>
                    <a:pt x="824" y="311"/>
                  </a:cubicBezTo>
                  <a:cubicBezTo>
                    <a:pt x="833" y="281"/>
                    <a:pt x="828" y="239"/>
                    <a:pt x="854" y="221"/>
                  </a:cubicBezTo>
                  <a:cubicBezTo>
                    <a:pt x="884" y="201"/>
                    <a:pt x="910" y="172"/>
                    <a:pt x="944" y="161"/>
                  </a:cubicBezTo>
                  <a:cubicBezTo>
                    <a:pt x="974" y="151"/>
                    <a:pt x="1034" y="131"/>
                    <a:pt x="1034" y="131"/>
                  </a:cubicBezTo>
                  <a:cubicBezTo>
                    <a:pt x="1171" y="143"/>
                    <a:pt x="1207" y="121"/>
                    <a:pt x="1274" y="221"/>
                  </a:cubicBezTo>
                  <a:cubicBezTo>
                    <a:pt x="1265" y="306"/>
                    <a:pt x="1267" y="457"/>
                    <a:pt x="1169" y="506"/>
                  </a:cubicBezTo>
                  <a:cubicBezTo>
                    <a:pt x="1146" y="517"/>
                    <a:pt x="1119" y="516"/>
                    <a:pt x="1094" y="521"/>
                  </a:cubicBezTo>
                  <a:cubicBezTo>
                    <a:pt x="1034" y="516"/>
                    <a:pt x="969" y="530"/>
                    <a:pt x="914" y="506"/>
                  </a:cubicBezTo>
                  <a:cubicBezTo>
                    <a:pt x="874" y="488"/>
                    <a:pt x="853" y="413"/>
                    <a:pt x="839" y="371"/>
                  </a:cubicBezTo>
                  <a:cubicBezTo>
                    <a:pt x="844" y="331"/>
                    <a:pt x="839" y="288"/>
                    <a:pt x="854" y="251"/>
                  </a:cubicBezTo>
                  <a:cubicBezTo>
                    <a:pt x="865" y="224"/>
                    <a:pt x="923" y="216"/>
                    <a:pt x="944" y="206"/>
                  </a:cubicBezTo>
                  <a:cubicBezTo>
                    <a:pt x="960" y="198"/>
                    <a:pt x="972" y="182"/>
                    <a:pt x="989" y="176"/>
                  </a:cubicBezTo>
                  <a:cubicBezTo>
                    <a:pt x="1005" y="171"/>
                    <a:pt x="1175" y="147"/>
                    <a:pt x="1184" y="146"/>
                  </a:cubicBezTo>
                  <a:cubicBezTo>
                    <a:pt x="1253" y="135"/>
                    <a:pt x="1312" y="118"/>
                    <a:pt x="1379" y="101"/>
                  </a:cubicBezTo>
                  <a:cubicBezTo>
                    <a:pt x="1554" y="106"/>
                    <a:pt x="1773" y="0"/>
                    <a:pt x="1904" y="116"/>
                  </a:cubicBezTo>
                  <a:cubicBezTo>
                    <a:pt x="2190" y="368"/>
                    <a:pt x="1972" y="495"/>
                    <a:pt x="1844" y="581"/>
                  </a:cubicBezTo>
                  <a:cubicBezTo>
                    <a:pt x="1699" y="576"/>
                    <a:pt x="1553" y="585"/>
                    <a:pt x="1409" y="566"/>
                  </a:cubicBezTo>
                  <a:cubicBezTo>
                    <a:pt x="1393" y="564"/>
                    <a:pt x="1401" y="535"/>
                    <a:pt x="1394" y="521"/>
                  </a:cubicBezTo>
                  <a:cubicBezTo>
                    <a:pt x="1368" y="469"/>
                    <a:pt x="1355" y="416"/>
                    <a:pt x="1289" y="416"/>
                  </a:cubicBezTo>
                </a:path>
              </a:pathLst>
            </a:custGeom>
            <a:gradFill rotWithShape="1">
              <a:gsLst>
                <a:gs pos="0">
                  <a:srgbClr val="FF0000"/>
                </a:gs>
                <a:gs pos="100000">
                  <a:srgbClr val="80008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51" name="Freeform 23"/>
            <p:cNvSpPr>
              <a:spLocks/>
            </p:cNvSpPr>
            <p:nvPr/>
          </p:nvSpPr>
          <p:spPr bwMode="auto">
            <a:xfrm>
              <a:off x="4941" y="7254"/>
              <a:ext cx="540" cy="360"/>
            </a:xfrm>
            <a:custGeom>
              <a:avLst/>
              <a:gdLst/>
              <a:ahLst/>
              <a:cxnLst>
                <a:cxn ang="0">
                  <a:pos x="0" y="173"/>
                </a:cxn>
                <a:cxn ang="0">
                  <a:pos x="105" y="143"/>
                </a:cxn>
                <a:cxn ang="0">
                  <a:pos x="150" y="113"/>
                </a:cxn>
                <a:cxn ang="0">
                  <a:pos x="375" y="23"/>
                </a:cxn>
                <a:cxn ang="0">
                  <a:pos x="450" y="83"/>
                </a:cxn>
                <a:cxn ang="0">
                  <a:pos x="480" y="128"/>
                </a:cxn>
                <a:cxn ang="0">
                  <a:pos x="570" y="158"/>
                </a:cxn>
                <a:cxn ang="0">
                  <a:pos x="840" y="278"/>
                </a:cxn>
                <a:cxn ang="0">
                  <a:pos x="840" y="278"/>
                </a:cxn>
                <a:cxn ang="0">
                  <a:pos x="195" y="263"/>
                </a:cxn>
                <a:cxn ang="0">
                  <a:pos x="0" y="173"/>
                </a:cxn>
              </a:cxnLst>
              <a:rect l="0" t="0" r="r" b="b"/>
              <a:pathLst>
                <a:path w="840" h="278">
                  <a:moveTo>
                    <a:pt x="0" y="173"/>
                  </a:moveTo>
                  <a:cubicBezTo>
                    <a:pt x="19" y="168"/>
                    <a:pt x="83" y="154"/>
                    <a:pt x="105" y="143"/>
                  </a:cubicBezTo>
                  <a:cubicBezTo>
                    <a:pt x="121" y="135"/>
                    <a:pt x="134" y="120"/>
                    <a:pt x="150" y="113"/>
                  </a:cubicBezTo>
                  <a:cubicBezTo>
                    <a:pt x="228" y="78"/>
                    <a:pt x="304" y="70"/>
                    <a:pt x="375" y="23"/>
                  </a:cubicBezTo>
                  <a:cubicBezTo>
                    <a:pt x="461" y="152"/>
                    <a:pt x="346" y="0"/>
                    <a:pt x="450" y="83"/>
                  </a:cubicBezTo>
                  <a:cubicBezTo>
                    <a:pt x="464" y="94"/>
                    <a:pt x="465" y="118"/>
                    <a:pt x="480" y="128"/>
                  </a:cubicBezTo>
                  <a:cubicBezTo>
                    <a:pt x="507" y="145"/>
                    <a:pt x="544" y="140"/>
                    <a:pt x="570" y="158"/>
                  </a:cubicBezTo>
                  <a:lnTo>
                    <a:pt x="840" y="278"/>
                  </a:lnTo>
                  <a:cubicBezTo>
                    <a:pt x="840" y="278"/>
                    <a:pt x="840" y="278"/>
                    <a:pt x="840" y="278"/>
                  </a:cubicBezTo>
                  <a:cubicBezTo>
                    <a:pt x="625" y="273"/>
                    <a:pt x="410" y="268"/>
                    <a:pt x="195" y="263"/>
                  </a:cubicBezTo>
                  <a:cubicBezTo>
                    <a:pt x="104" y="240"/>
                    <a:pt x="64" y="237"/>
                    <a:pt x="0" y="173"/>
                  </a:cubicBezTo>
                  <a:close/>
                </a:path>
              </a:pathLst>
            </a:custGeom>
            <a:solidFill>
              <a:srgbClr val="33333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52" name="Freeform 24"/>
            <p:cNvSpPr>
              <a:spLocks/>
            </p:cNvSpPr>
            <p:nvPr/>
          </p:nvSpPr>
          <p:spPr bwMode="auto">
            <a:xfrm rot="1871564" flipV="1">
              <a:off x="4941" y="7614"/>
              <a:ext cx="540" cy="180"/>
            </a:xfrm>
            <a:custGeom>
              <a:avLst/>
              <a:gdLst/>
              <a:ahLst/>
              <a:cxnLst>
                <a:cxn ang="0">
                  <a:pos x="0" y="173"/>
                </a:cxn>
                <a:cxn ang="0">
                  <a:pos x="105" y="143"/>
                </a:cxn>
                <a:cxn ang="0">
                  <a:pos x="150" y="113"/>
                </a:cxn>
                <a:cxn ang="0">
                  <a:pos x="375" y="23"/>
                </a:cxn>
                <a:cxn ang="0">
                  <a:pos x="450" y="83"/>
                </a:cxn>
                <a:cxn ang="0">
                  <a:pos x="480" y="128"/>
                </a:cxn>
                <a:cxn ang="0">
                  <a:pos x="570" y="158"/>
                </a:cxn>
                <a:cxn ang="0">
                  <a:pos x="840" y="278"/>
                </a:cxn>
                <a:cxn ang="0">
                  <a:pos x="840" y="278"/>
                </a:cxn>
                <a:cxn ang="0">
                  <a:pos x="195" y="263"/>
                </a:cxn>
                <a:cxn ang="0">
                  <a:pos x="0" y="173"/>
                </a:cxn>
              </a:cxnLst>
              <a:rect l="0" t="0" r="r" b="b"/>
              <a:pathLst>
                <a:path w="840" h="278">
                  <a:moveTo>
                    <a:pt x="0" y="173"/>
                  </a:moveTo>
                  <a:cubicBezTo>
                    <a:pt x="19" y="168"/>
                    <a:pt x="83" y="154"/>
                    <a:pt x="105" y="143"/>
                  </a:cubicBezTo>
                  <a:cubicBezTo>
                    <a:pt x="121" y="135"/>
                    <a:pt x="134" y="120"/>
                    <a:pt x="150" y="113"/>
                  </a:cubicBezTo>
                  <a:cubicBezTo>
                    <a:pt x="228" y="78"/>
                    <a:pt x="304" y="70"/>
                    <a:pt x="375" y="23"/>
                  </a:cubicBezTo>
                  <a:cubicBezTo>
                    <a:pt x="461" y="152"/>
                    <a:pt x="346" y="0"/>
                    <a:pt x="450" y="83"/>
                  </a:cubicBezTo>
                  <a:cubicBezTo>
                    <a:pt x="464" y="94"/>
                    <a:pt x="465" y="118"/>
                    <a:pt x="480" y="128"/>
                  </a:cubicBezTo>
                  <a:cubicBezTo>
                    <a:pt x="507" y="145"/>
                    <a:pt x="544" y="140"/>
                    <a:pt x="570" y="158"/>
                  </a:cubicBezTo>
                  <a:lnTo>
                    <a:pt x="840" y="278"/>
                  </a:lnTo>
                  <a:cubicBezTo>
                    <a:pt x="840" y="278"/>
                    <a:pt x="840" y="278"/>
                    <a:pt x="840" y="278"/>
                  </a:cubicBezTo>
                  <a:cubicBezTo>
                    <a:pt x="625" y="273"/>
                    <a:pt x="410" y="268"/>
                    <a:pt x="195" y="263"/>
                  </a:cubicBezTo>
                  <a:cubicBezTo>
                    <a:pt x="104" y="240"/>
                    <a:pt x="64" y="237"/>
                    <a:pt x="0" y="173"/>
                  </a:cubicBezTo>
                  <a:close/>
                </a:path>
              </a:pathLst>
            </a:custGeom>
            <a:solidFill>
              <a:srgbClr val="33333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" name="Group 25"/>
          <p:cNvGrpSpPr>
            <a:grpSpLocks/>
          </p:cNvGrpSpPr>
          <p:nvPr/>
        </p:nvGrpSpPr>
        <p:grpSpPr bwMode="auto">
          <a:xfrm>
            <a:off x="142844" y="3357562"/>
            <a:ext cx="1377950" cy="1143000"/>
            <a:chOff x="1341" y="3474"/>
            <a:chExt cx="2168" cy="1799"/>
          </a:xfrm>
        </p:grpSpPr>
        <p:sp>
          <p:nvSpPr>
            <p:cNvPr id="22554" name="Oval 26"/>
            <p:cNvSpPr>
              <a:spLocks noChangeArrowheads="1"/>
            </p:cNvSpPr>
            <p:nvPr/>
          </p:nvSpPr>
          <p:spPr bwMode="auto">
            <a:xfrm>
              <a:off x="1521" y="3474"/>
              <a:ext cx="540" cy="540"/>
            </a:xfrm>
            <a:prstGeom prst="ellipse">
              <a:avLst/>
            </a:prstGeom>
            <a:gradFill rotWithShape="1">
              <a:gsLst>
                <a:gs pos="0">
                  <a:srgbClr val="FF6600"/>
                </a:gs>
                <a:gs pos="100000">
                  <a:srgbClr val="9933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55" name="Oval 27"/>
            <p:cNvSpPr>
              <a:spLocks noChangeArrowheads="1"/>
            </p:cNvSpPr>
            <p:nvPr/>
          </p:nvSpPr>
          <p:spPr bwMode="auto">
            <a:xfrm>
              <a:off x="1701" y="3654"/>
              <a:ext cx="360" cy="360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FFCC99"/>
                </a:gs>
              </a:gsLst>
              <a:lin ang="54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56" name="Oval 28"/>
            <p:cNvSpPr>
              <a:spLocks noChangeArrowheads="1"/>
            </p:cNvSpPr>
            <p:nvPr/>
          </p:nvSpPr>
          <p:spPr bwMode="auto">
            <a:xfrm>
              <a:off x="2781" y="3474"/>
              <a:ext cx="540" cy="540"/>
            </a:xfrm>
            <a:prstGeom prst="ellipse">
              <a:avLst/>
            </a:prstGeom>
            <a:gradFill rotWithShape="1">
              <a:gsLst>
                <a:gs pos="0">
                  <a:srgbClr val="FF6600"/>
                </a:gs>
                <a:gs pos="100000">
                  <a:srgbClr val="9933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57" name="Oval 29"/>
            <p:cNvSpPr>
              <a:spLocks noChangeArrowheads="1"/>
            </p:cNvSpPr>
            <p:nvPr/>
          </p:nvSpPr>
          <p:spPr bwMode="auto">
            <a:xfrm>
              <a:off x="2781" y="3654"/>
              <a:ext cx="360" cy="360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FFCC99"/>
                </a:gs>
              </a:gsLst>
              <a:lin ang="54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58" name="Oval 30"/>
            <p:cNvSpPr>
              <a:spLocks noChangeArrowheads="1"/>
            </p:cNvSpPr>
            <p:nvPr/>
          </p:nvSpPr>
          <p:spPr bwMode="auto">
            <a:xfrm>
              <a:off x="1701" y="3654"/>
              <a:ext cx="1440" cy="1440"/>
            </a:xfrm>
            <a:prstGeom prst="ellipse">
              <a:avLst/>
            </a:prstGeom>
            <a:gradFill rotWithShape="1">
              <a:gsLst>
                <a:gs pos="0">
                  <a:srgbClr val="FF9900"/>
                </a:gs>
                <a:gs pos="100000">
                  <a:srgbClr val="9933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59" name="Oval 31"/>
            <p:cNvSpPr>
              <a:spLocks noChangeArrowheads="1"/>
            </p:cNvSpPr>
            <p:nvPr/>
          </p:nvSpPr>
          <p:spPr bwMode="auto">
            <a:xfrm>
              <a:off x="2061" y="4014"/>
              <a:ext cx="180" cy="180"/>
            </a:xfrm>
            <a:prstGeom prst="ellipse">
              <a:avLst/>
            </a:prstGeom>
            <a:gradFill rotWithShape="1">
              <a:gsLst>
                <a:gs pos="0">
                  <a:srgbClr val="333333"/>
                </a:gs>
                <a:gs pos="100000">
                  <a:srgbClr val="FFFF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60" name="Oval 32"/>
            <p:cNvSpPr>
              <a:spLocks noChangeArrowheads="1"/>
            </p:cNvSpPr>
            <p:nvPr/>
          </p:nvSpPr>
          <p:spPr bwMode="auto">
            <a:xfrm>
              <a:off x="2601" y="4014"/>
              <a:ext cx="180" cy="180"/>
            </a:xfrm>
            <a:prstGeom prst="ellipse">
              <a:avLst/>
            </a:prstGeom>
            <a:gradFill rotWithShape="1">
              <a:gsLst>
                <a:gs pos="0">
                  <a:srgbClr val="333333"/>
                </a:gs>
                <a:gs pos="100000">
                  <a:srgbClr val="FFFF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61" name="Oval 33"/>
            <p:cNvSpPr>
              <a:spLocks noChangeArrowheads="1"/>
            </p:cNvSpPr>
            <p:nvPr/>
          </p:nvSpPr>
          <p:spPr bwMode="auto">
            <a:xfrm>
              <a:off x="2061" y="4374"/>
              <a:ext cx="360" cy="360"/>
            </a:xfrm>
            <a:prstGeom prst="ellipse">
              <a:avLst/>
            </a:prstGeom>
            <a:solidFill>
              <a:srgbClr val="8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62" name="Oval 34"/>
            <p:cNvSpPr>
              <a:spLocks noChangeArrowheads="1"/>
            </p:cNvSpPr>
            <p:nvPr/>
          </p:nvSpPr>
          <p:spPr bwMode="auto">
            <a:xfrm>
              <a:off x="2421" y="4374"/>
              <a:ext cx="360" cy="360"/>
            </a:xfrm>
            <a:prstGeom prst="ellipse">
              <a:avLst/>
            </a:prstGeom>
            <a:solidFill>
              <a:srgbClr val="8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63" name="Freeform 35"/>
            <p:cNvSpPr>
              <a:spLocks/>
            </p:cNvSpPr>
            <p:nvPr/>
          </p:nvSpPr>
          <p:spPr bwMode="auto">
            <a:xfrm>
              <a:off x="2241" y="4374"/>
              <a:ext cx="360" cy="179"/>
            </a:xfrm>
            <a:custGeom>
              <a:avLst/>
              <a:gdLst/>
              <a:ahLst/>
              <a:cxnLst>
                <a:cxn ang="0">
                  <a:pos x="107" y="0"/>
                </a:cxn>
                <a:cxn ang="0">
                  <a:pos x="32" y="15"/>
                </a:cxn>
                <a:cxn ang="0">
                  <a:pos x="32" y="120"/>
                </a:cxn>
                <a:cxn ang="0">
                  <a:pos x="152" y="105"/>
                </a:cxn>
                <a:cxn ang="0">
                  <a:pos x="107" y="0"/>
                </a:cxn>
              </a:cxnLst>
              <a:rect l="0" t="0" r="r" b="b"/>
              <a:pathLst>
                <a:path w="241" h="120">
                  <a:moveTo>
                    <a:pt x="107" y="0"/>
                  </a:moveTo>
                  <a:cubicBezTo>
                    <a:pt x="82" y="5"/>
                    <a:pt x="53" y="1"/>
                    <a:pt x="32" y="15"/>
                  </a:cubicBezTo>
                  <a:cubicBezTo>
                    <a:pt x="0" y="37"/>
                    <a:pt x="27" y="101"/>
                    <a:pt x="32" y="120"/>
                  </a:cubicBezTo>
                  <a:cubicBezTo>
                    <a:pt x="72" y="115"/>
                    <a:pt x="115" y="120"/>
                    <a:pt x="152" y="105"/>
                  </a:cubicBezTo>
                  <a:cubicBezTo>
                    <a:pt x="241" y="70"/>
                    <a:pt x="137" y="10"/>
                    <a:pt x="107" y="0"/>
                  </a:cubicBezTo>
                  <a:close/>
                </a:path>
              </a:pathLst>
            </a:custGeom>
            <a:solidFill>
              <a:srgbClr val="33333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64" name="AutoShape 36"/>
            <p:cNvSpPr>
              <a:spLocks noChangeArrowheads="1"/>
            </p:cNvSpPr>
            <p:nvPr/>
          </p:nvSpPr>
          <p:spPr bwMode="auto">
            <a:xfrm rot="10532169">
              <a:off x="2241" y="4374"/>
              <a:ext cx="360" cy="540"/>
            </a:xfrm>
            <a:custGeom>
              <a:avLst/>
              <a:gdLst>
                <a:gd name="G0" fmla="+- 6352 0 0"/>
                <a:gd name="G1" fmla="+- -10293602 0 0"/>
                <a:gd name="G2" fmla="+- 0 0 -10293602"/>
                <a:gd name="T0" fmla="*/ 0 256 1"/>
                <a:gd name="T1" fmla="*/ 180 256 1"/>
                <a:gd name="G3" fmla="+- -10293602 T0 T1"/>
                <a:gd name="T2" fmla="*/ 0 256 1"/>
                <a:gd name="T3" fmla="*/ 90 256 1"/>
                <a:gd name="G4" fmla="+- -10293602 T2 T3"/>
                <a:gd name="G5" fmla="*/ G4 2 1"/>
                <a:gd name="T4" fmla="*/ 90 256 1"/>
                <a:gd name="T5" fmla="*/ 0 256 1"/>
                <a:gd name="G6" fmla="+- -10293602 T4 T5"/>
                <a:gd name="G7" fmla="*/ G6 2 1"/>
                <a:gd name="G8" fmla="abs -10293602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6352"/>
                <a:gd name="G18" fmla="*/ 6352 1 2"/>
                <a:gd name="G19" fmla="+- G18 5400 0"/>
                <a:gd name="G20" fmla="cos G19 -10293602"/>
                <a:gd name="G21" fmla="sin G19 -10293602"/>
                <a:gd name="G22" fmla="+- G20 10800 0"/>
                <a:gd name="G23" fmla="+- G21 10800 0"/>
                <a:gd name="G24" fmla="+- 10800 0 G20"/>
                <a:gd name="G25" fmla="+- 6352 10800 0"/>
                <a:gd name="G26" fmla="?: G9 G17 G25"/>
                <a:gd name="G27" fmla="?: G9 0 21600"/>
                <a:gd name="G28" fmla="cos 10800 -10293602"/>
                <a:gd name="G29" fmla="sin 10800 -10293602"/>
                <a:gd name="G30" fmla="sin 6352 -10293602"/>
                <a:gd name="G31" fmla="+- G28 10800 0"/>
                <a:gd name="G32" fmla="+- G29 10800 0"/>
                <a:gd name="G33" fmla="+- G30 10800 0"/>
                <a:gd name="G34" fmla="?: G4 0 G31"/>
                <a:gd name="G35" fmla="?: -10293602 G34 0"/>
                <a:gd name="G36" fmla="?: G6 G35 G31"/>
                <a:gd name="G37" fmla="+- 21600 0 G36"/>
                <a:gd name="G38" fmla="?: G4 0 G33"/>
                <a:gd name="G39" fmla="?: -10293602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2901 w 21600"/>
                <a:gd name="T15" fmla="*/ 7458 h 21600"/>
                <a:gd name="T16" fmla="*/ 10800 w 21600"/>
                <a:gd name="T17" fmla="*/ 4448 h 21600"/>
                <a:gd name="T18" fmla="*/ 18699 w 21600"/>
                <a:gd name="T19" fmla="*/ 7458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4950" y="8325"/>
                  </a:moveTo>
                  <a:cubicBezTo>
                    <a:pt x="5944" y="5974"/>
                    <a:pt x="8248" y="4447"/>
                    <a:pt x="10800" y="4448"/>
                  </a:cubicBezTo>
                  <a:cubicBezTo>
                    <a:pt x="13351" y="4448"/>
                    <a:pt x="15655" y="5974"/>
                    <a:pt x="16649" y="8325"/>
                  </a:cubicBezTo>
                  <a:lnTo>
                    <a:pt x="20746" y="6591"/>
                  </a:lnTo>
                  <a:cubicBezTo>
                    <a:pt x="19055" y="2596"/>
                    <a:pt x="15138" y="-1"/>
                    <a:pt x="10799" y="0"/>
                  </a:cubicBezTo>
                  <a:cubicBezTo>
                    <a:pt x="6461" y="0"/>
                    <a:pt x="2544" y="2596"/>
                    <a:pt x="853" y="6591"/>
                  </a:cubicBezTo>
                  <a:close/>
                </a:path>
              </a:pathLst>
            </a:custGeom>
            <a:solidFill>
              <a:srgbClr val="8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65" name="Freeform 37"/>
            <p:cNvSpPr>
              <a:spLocks/>
            </p:cNvSpPr>
            <p:nvPr/>
          </p:nvSpPr>
          <p:spPr bwMode="auto">
            <a:xfrm rot="833595">
              <a:off x="1341" y="4374"/>
              <a:ext cx="548" cy="581"/>
            </a:xfrm>
            <a:custGeom>
              <a:avLst/>
              <a:gdLst/>
              <a:ahLst/>
              <a:cxnLst>
                <a:cxn ang="0">
                  <a:pos x="722" y="182"/>
                </a:cxn>
                <a:cxn ang="0">
                  <a:pos x="512" y="32"/>
                </a:cxn>
                <a:cxn ang="0">
                  <a:pos x="77" y="92"/>
                </a:cxn>
                <a:cxn ang="0">
                  <a:pos x="47" y="182"/>
                </a:cxn>
                <a:cxn ang="0">
                  <a:pos x="62" y="632"/>
                </a:cxn>
                <a:cxn ang="0">
                  <a:pos x="167" y="737"/>
                </a:cxn>
                <a:cxn ang="0">
                  <a:pos x="482" y="827"/>
                </a:cxn>
                <a:cxn ang="0">
                  <a:pos x="887" y="752"/>
                </a:cxn>
                <a:cxn ang="0">
                  <a:pos x="947" y="662"/>
                </a:cxn>
                <a:cxn ang="0">
                  <a:pos x="977" y="617"/>
                </a:cxn>
                <a:cxn ang="0">
                  <a:pos x="932" y="467"/>
                </a:cxn>
                <a:cxn ang="0">
                  <a:pos x="572" y="377"/>
                </a:cxn>
                <a:cxn ang="0">
                  <a:pos x="557" y="332"/>
                </a:cxn>
                <a:cxn ang="0">
                  <a:pos x="737" y="272"/>
                </a:cxn>
                <a:cxn ang="0">
                  <a:pos x="722" y="182"/>
                </a:cxn>
              </a:cxnLst>
              <a:rect l="0" t="0" r="r" b="b"/>
              <a:pathLst>
                <a:path w="977" h="837">
                  <a:moveTo>
                    <a:pt x="722" y="182"/>
                  </a:moveTo>
                  <a:cubicBezTo>
                    <a:pt x="673" y="109"/>
                    <a:pt x="595" y="60"/>
                    <a:pt x="512" y="32"/>
                  </a:cubicBezTo>
                  <a:cubicBezTo>
                    <a:pt x="306" y="41"/>
                    <a:pt x="215" y="0"/>
                    <a:pt x="77" y="92"/>
                  </a:cubicBezTo>
                  <a:cubicBezTo>
                    <a:pt x="67" y="122"/>
                    <a:pt x="57" y="152"/>
                    <a:pt x="47" y="182"/>
                  </a:cubicBezTo>
                  <a:cubicBezTo>
                    <a:pt x="0" y="324"/>
                    <a:pt x="53" y="482"/>
                    <a:pt x="62" y="632"/>
                  </a:cubicBezTo>
                  <a:cubicBezTo>
                    <a:pt x="65" y="685"/>
                    <a:pt x="117" y="727"/>
                    <a:pt x="167" y="737"/>
                  </a:cubicBezTo>
                  <a:cubicBezTo>
                    <a:pt x="275" y="759"/>
                    <a:pt x="376" y="800"/>
                    <a:pt x="482" y="827"/>
                  </a:cubicBezTo>
                  <a:cubicBezTo>
                    <a:pt x="644" y="818"/>
                    <a:pt x="760" y="837"/>
                    <a:pt x="887" y="752"/>
                  </a:cubicBezTo>
                  <a:cubicBezTo>
                    <a:pt x="907" y="722"/>
                    <a:pt x="927" y="692"/>
                    <a:pt x="947" y="662"/>
                  </a:cubicBezTo>
                  <a:cubicBezTo>
                    <a:pt x="957" y="647"/>
                    <a:pt x="977" y="617"/>
                    <a:pt x="977" y="617"/>
                  </a:cubicBezTo>
                  <a:cubicBezTo>
                    <a:pt x="954" y="526"/>
                    <a:pt x="969" y="577"/>
                    <a:pt x="932" y="467"/>
                  </a:cubicBezTo>
                  <a:cubicBezTo>
                    <a:pt x="899" y="368"/>
                    <a:pt x="581" y="378"/>
                    <a:pt x="572" y="377"/>
                  </a:cubicBezTo>
                  <a:cubicBezTo>
                    <a:pt x="567" y="362"/>
                    <a:pt x="557" y="348"/>
                    <a:pt x="557" y="332"/>
                  </a:cubicBezTo>
                  <a:cubicBezTo>
                    <a:pt x="557" y="226"/>
                    <a:pt x="670" y="319"/>
                    <a:pt x="737" y="272"/>
                  </a:cubicBezTo>
                  <a:cubicBezTo>
                    <a:pt x="762" y="255"/>
                    <a:pt x="727" y="212"/>
                    <a:pt x="722" y="182"/>
                  </a:cubicBezTo>
                  <a:close/>
                </a:path>
              </a:pathLst>
            </a:custGeom>
            <a:solidFill>
              <a:srgbClr val="9933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66" name="Freeform 38"/>
            <p:cNvSpPr>
              <a:spLocks/>
            </p:cNvSpPr>
            <p:nvPr/>
          </p:nvSpPr>
          <p:spPr bwMode="auto">
            <a:xfrm rot="20143112" flipH="1">
              <a:off x="2961" y="4374"/>
              <a:ext cx="548" cy="581"/>
            </a:xfrm>
            <a:custGeom>
              <a:avLst/>
              <a:gdLst/>
              <a:ahLst/>
              <a:cxnLst>
                <a:cxn ang="0">
                  <a:pos x="722" y="182"/>
                </a:cxn>
                <a:cxn ang="0">
                  <a:pos x="512" y="32"/>
                </a:cxn>
                <a:cxn ang="0">
                  <a:pos x="77" y="92"/>
                </a:cxn>
                <a:cxn ang="0">
                  <a:pos x="47" y="182"/>
                </a:cxn>
                <a:cxn ang="0">
                  <a:pos x="62" y="632"/>
                </a:cxn>
                <a:cxn ang="0">
                  <a:pos x="167" y="737"/>
                </a:cxn>
                <a:cxn ang="0">
                  <a:pos x="482" y="827"/>
                </a:cxn>
                <a:cxn ang="0">
                  <a:pos x="887" y="752"/>
                </a:cxn>
                <a:cxn ang="0">
                  <a:pos x="947" y="662"/>
                </a:cxn>
                <a:cxn ang="0">
                  <a:pos x="977" y="617"/>
                </a:cxn>
                <a:cxn ang="0">
                  <a:pos x="932" y="467"/>
                </a:cxn>
                <a:cxn ang="0">
                  <a:pos x="572" y="377"/>
                </a:cxn>
                <a:cxn ang="0">
                  <a:pos x="557" y="332"/>
                </a:cxn>
                <a:cxn ang="0">
                  <a:pos x="737" y="272"/>
                </a:cxn>
                <a:cxn ang="0">
                  <a:pos x="722" y="182"/>
                </a:cxn>
              </a:cxnLst>
              <a:rect l="0" t="0" r="r" b="b"/>
              <a:pathLst>
                <a:path w="977" h="837">
                  <a:moveTo>
                    <a:pt x="722" y="182"/>
                  </a:moveTo>
                  <a:cubicBezTo>
                    <a:pt x="673" y="109"/>
                    <a:pt x="595" y="60"/>
                    <a:pt x="512" y="32"/>
                  </a:cubicBezTo>
                  <a:cubicBezTo>
                    <a:pt x="306" y="41"/>
                    <a:pt x="215" y="0"/>
                    <a:pt x="77" y="92"/>
                  </a:cubicBezTo>
                  <a:cubicBezTo>
                    <a:pt x="67" y="122"/>
                    <a:pt x="57" y="152"/>
                    <a:pt x="47" y="182"/>
                  </a:cubicBezTo>
                  <a:cubicBezTo>
                    <a:pt x="0" y="324"/>
                    <a:pt x="53" y="482"/>
                    <a:pt x="62" y="632"/>
                  </a:cubicBezTo>
                  <a:cubicBezTo>
                    <a:pt x="65" y="685"/>
                    <a:pt x="117" y="727"/>
                    <a:pt x="167" y="737"/>
                  </a:cubicBezTo>
                  <a:cubicBezTo>
                    <a:pt x="275" y="759"/>
                    <a:pt x="376" y="800"/>
                    <a:pt x="482" y="827"/>
                  </a:cubicBezTo>
                  <a:cubicBezTo>
                    <a:pt x="644" y="818"/>
                    <a:pt x="760" y="837"/>
                    <a:pt x="887" y="752"/>
                  </a:cubicBezTo>
                  <a:cubicBezTo>
                    <a:pt x="907" y="722"/>
                    <a:pt x="927" y="692"/>
                    <a:pt x="947" y="662"/>
                  </a:cubicBezTo>
                  <a:cubicBezTo>
                    <a:pt x="957" y="647"/>
                    <a:pt x="977" y="617"/>
                    <a:pt x="977" y="617"/>
                  </a:cubicBezTo>
                  <a:cubicBezTo>
                    <a:pt x="954" y="526"/>
                    <a:pt x="969" y="577"/>
                    <a:pt x="932" y="467"/>
                  </a:cubicBezTo>
                  <a:cubicBezTo>
                    <a:pt x="899" y="368"/>
                    <a:pt x="581" y="378"/>
                    <a:pt x="572" y="377"/>
                  </a:cubicBezTo>
                  <a:cubicBezTo>
                    <a:pt x="567" y="362"/>
                    <a:pt x="557" y="348"/>
                    <a:pt x="557" y="332"/>
                  </a:cubicBezTo>
                  <a:cubicBezTo>
                    <a:pt x="557" y="226"/>
                    <a:pt x="670" y="319"/>
                    <a:pt x="737" y="272"/>
                  </a:cubicBezTo>
                  <a:cubicBezTo>
                    <a:pt x="762" y="255"/>
                    <a:pt x="727" y="212"/>
                    <a:pt x="722" y="182"/>
                  </a:cubicBezTo>
                  <a:close/>
                </a:path>
              </a:pathLst>
            </a:custGeom>
            <a:solidFill>
              <a:srgbClr val="9933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67" name="AutoShape 39"/>
            <p:cNvSpPr>
              <a:spLocks noChangeArrowheads="1"/>
            </p:cNvSpPr>
            <p:nvPr/>
          </p:nvSpPr>
          <p:spPr bwMode="auto">
            <a:xfrm rot="5400000">
              <a:off x="1793" y="4822"/>
              <a:ext cx="359" cy="543"/>
            </a:xfrm>
            <a:prstGeom prst="moon">
              <a:avLst>
                <a:gd name="adj" fmla="val 87500"/>
              </a:avLst>
            </a:prstGeom>
            <a:solidFill>
              <a:srgbClr val="8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68" name="AutoShape 40"/>
            <p:cNvSpPr>
              <a:spLocks noChangeArrowheads="1"/>
            </p:cNvSpPr>
            <p:nvPr/>
          </p:nvSpPr>
          <p:spPr bwMode="auto">
            <a:xfrm rot="5400000">
              <a:off x="2693" y="4822"/>
              <a:ext cx="359" cy="543"/>
            </a:xfrm>
            <a:prstGeom prst="moon">
              <a:avLst>
                <a:gd name="adj" fmla="val 87500"/>
              </a:avLst>
            </a:prstGeom>
            <a:solidFill>
              <a:srgbClr val="8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" name="Group 41"/>
          <p:cNvGrpSpPr>
            <a:grpSpLocks/>
          </p:cNvGrpSpPr>
          <p:nvPr/>
        </p:nvGrpSpPr>
        <p:grpSpPr bwMode="auto">
          <a:xfrm>
            <a:off x="285720" y="4643446"/>
            <a:ext cx="1731963" cy="1714500"/>
            <a:chOff x="6021" y="1854"/>
            <a:chExt cx="2613" cy="2700"/>
          </a:xfrm>
        </p:grpSpPr>
        <p:sp>
          <p:nvSpPr>
            <p:cNvPr id="22570" name="AutoShape 42"/>
            <p:cNvSpPr>
              <a:spLocks noChangeArrowheads="1"/>
            </p:cNvSpPr>
            <p:nvPr/>
          </p:nvSpPr>
          <p:spPr bwMode="auto">
            <a:xfrm rot="2622243">
              <a:off x="6021" y="1854"/>
              <a:ext cx="2613" cy="2583"/>
            </a:xfrm>
            <a:prstGeom prst="irregularSeal2">
              <a:avLst/>
            </a:prstGeom>
            <a:gradFill rotWithShape="1">
              <a:gsLst>
                <a:gs pos="0">
                  <a:srgbClr val="666699"/>
                </a:gs>
                <a:gs pos="100000">
                  <a:srgbClr val="333333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71" name="Oval 43"/>
            <p:cNvSpPr>
              <a:spLocks noChangeArrowheads="1"/>
            </p:cNvSpPr>
            <p:nvPr/>
          </p:nvSpPr>
          <p:spPr bwMode="auto">
            <a:xfrm>
              <a:off x="6381" y="2754"/>
              <a:ext cx="1621" cy="1623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C0C0C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72" name="AutoShape 44"/>
            <p:cNvSpPr>
              <a:spLocks noChangeArrowheads="1"/>
            </p:cNvSpPr>
            <p:nvPr/>
          </p:nvSpPr>
          <p:spPr bwMode="auto">
            <a:xfrm rot="5400000">
              <a:off x="7551" y="4104"/>
              <a:ext cx="360" cy="540"/>
            </a:xfrm>
            <a:prstGeom prst="moon">
              <a:avLst>
                <a:gd name="adj" fmla="val 87500"/>
              </a:avLst>
            </a:prstGeom>
            <a:solidFill>
              <a:srgbClr val="96969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73" name="AutoShape 45"/>
            <p:cNvSpPr>
              <a:spLocks noChangeArrowheads="1"/>
            </p:cNvSpPr>
            <p:nvPr/>
          </p:nvSpPr>
          <p:spPr bwMode="auto">
            <a:xfrm rot="5400000">
              <a:off x="6472" y="4103"/>
              <a:ext cx="360" cy="541"/>
            </a:xfrm>
            <a:prstGeom prst="moon">
              <a:avLst>
                <a:gd name="adj" fmla="val 87500"/>
              </a:avLst>
            </a:prstGeom>
            <a:solidFill>
              <a:srgbClr val="96969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74" name="Oval 46"/>
            <p:cNvSpPr>
              <a:spLocks noChangeArrowheads="1"/>
            </p:cNvSpPr>
            <p:nvPr/>
          </p:nvSpPr>
          <p:spPr bwMode="auto">
            <a:xfrm flipH="1">
              <a:off x="7460" y="3294"/>
              <a:ext cx="180" cy="184"/>
            </a:xfrm>
            <a:prstGeom prst="ellipse">
              <a:avLst/>
            </a:prstGeom>
            <a:gradFill rotWithShape="1">
              <a:gsLst>
                <a:gs pos="0">
                  <a:srgbClr val="333333"/>
                </a:gs>
                <a:gs pos="100000">
                  <a:srgbClr val="FFFF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75" name="Freeform 47"/>
            <p:cNvSpPr>
              <a:spLocks/>
            </p:cNvSpPr>
            <p:nvPr/>
          </p:nvSpPr>
          <p:spPr bwMode="auto">
            <a:xfrm>
              <a:off x="7079" y="3344"/>
              <a:ext cx="745" cy="540"/>
            </a:xfrm>
            <a:custGeom>
              <a:avLst/>
              <a:gdLst/>
              <a:ahLst/>
              <a:cxnLst>
                <a:cxn ang="0">
                  <a:pos x="100" y="75"/>
                </a:cxn>
                <a:cxn ang="0">
                  <a:pos x="175" y="150"/>
                </a:cxn>
                <a:cxn ang="0">
                  <a:pos x="250" y="195"/>
                </a:cxn>
                <a:cxn ang="0">
                  <a:pos x="385" y="285"/>
                </a:cxn>
                <a:cxn ang="0">
                  <a:pos x="490" y="360"/>
                </a:cxn>
                <a:cxn ang="0">
                  <a:pos x="580" y="390"/>
                </a:cxn>
                <a:cxn ang="0">
                  <a:pos x="730" y="420"/>
                </a:cxn>
                <a:cxn ang="0">
                  <a:pos x="550" y="465"/>
                </a:cxn>
                <a:cxn ang="0">
                  <a:pos x="445" y="510"/>
                </a:cxn>
                <a:cxn ang="0">
                  <a:pos x="190" y="540"/>
                </a:cxn>
              </a:cxnLst>
              <a:rect l="0" t="0" r="r" b="b"/>
              <a:pathLst>
                <a:path w="745" h="540">
                  <a:moveTo>
                    <a:pt x="100" y="75"/>
                  </a:moveTo>
                  <a:cubicBezTo>
                    <a:pt x="295" y="205"/>
                    <a:pt x="0" y="0"/>
                    <a:pt x="175" y="150"/>
                  </a:cubicBezTo>
                  <a:cubicBezTo>
                    <a:pt x="197" y="169"/>
                    <a:pt x="227" y="177"/>
                    <a:pt x="250" y="195"/>
                  </a:cubicBezTo>
                  <a:cubicBezTo>
                    <a:pt x="431" y="335"/>
                    <a:pt x="187" y="186"/>
                    <a:pt x="385" y="285"/>
                  </a:cubicBezTo>
                  <a:cubicBezTo>
                    <a:pt x="423" y="304"/>
                    <a:pt x="452" y="341"/>
                    <a:pt x="490" y="360"/>
                  </a:cubicBezTo>
                  <a:cubicBezTo>
                    <a:pt x="518" y="374"/>
                    <a:pt x="549" y="384"/>
                    <a:pt x="580" y="390"/>
                  </a:cubicBezTo>
                  <a:cubicBezTo>
                    <a:pt x="630" y="400"/>
                    <a:pt x="730" y="420"/>
                    <a:pt x="730" y="420"/>
                  </a:cubicBezTo>
                  <a:cubicBezTo>
                    <a:pt x="631" y="486"/>
                    <a:pt x="745" y="420"/>
                    <a:pt x="550" y="465"/>
                  </a:cubicBezTo>
                  <a:cubicBezTo>
                    <a:pt x="513" y="474"/>
                    <a:pt x="482" y="500"/>
                    <a:pt x="445" y="510"/>
                  </a:cubicBezTo>
                  <a:cubicBezTo>
                    <a:pt x="360" y="534"/>
                    <a:pt x="278" y="540"/>
                    <a:pt x="190" y="540"/>
                  </a:cubicBezTo>
                </a:path>
              </a:pathLst>
            </a:custGeom>
            <a:noFill/>
            <a:ln w="19050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76" name="Oval 48"/>
            <p:cNvSpPr>
              <a:spLocks noChangeArrowheads="1"/>
            </p:cNvSpPr>
            <p:nvPr/>
          </p:nvSpPr>
          <p:spPr bwMode="auto">
            <a:xfrm>
              <a:off x="7640" y="3655"/>
              <a:ext cx="181" cy="179"/>
            </a:xfrm>
            <a:prstGeom prst="ellipse">
              <a:avLst/>
            </a:prstGeom>
            <a:solidFill>
              <a:srgbClr val="33333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77" name="Freeform 49"/>
            <p:cNvSpPr>
              <a:spLocks/>
            </p:cNvSpPr>
            <p:nvPr/>
          </p:nvSpPr>
          <p:spPr bwMode="auto">
            <a:xfrm>
              <a:off x="7101" y="4014"/>
              <a:ext cx="334" cy="181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465" y="45"/>
                </a:cxn>
                <a:cxn ang="0">
                  <a:pos x="510" y="0"/>
                </a:cxn>
              </a:cxnLst>
              <a:rect l="0" t="0" r="r" b="b"/>
              <a:pathLst>
                <a:path w="514" h="135">
                  <a:moveTo>
                    <a:pt x="0" y="30"/>
                  </a:moveTo>
                  <a:cubicBezTo>
                    <a:pt x="157" y="135"/>
                    <a:pt x="62" y="84"/>
                    <a:pt x="465" y="45"/>
                  </a:cubicBezTo>
                  <a:cubicBezTo>
                    <a:pt x="514" y="40"/>
                    <a:pt x="510" y="25"/>
                    <a:pt x="510" y="0"/>
                  </a:cubicBezTo>
                </a:path>
              </a:pathLst>
            </a:custGeom>
            <a:noFill/>
            <a:ln w="19050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78" name="Oval 50"/>
            <p:cNvSpPr>
              <a:spLocks noChangeArrowheads="1"/>
            </p:cNvSpPr>
            <p:nvPr/>
          </p:nvSpPr>
          <p:spPr bwMode="auto">
            <a:xfrm>
              <a:off x="6742" y="3294"/>
              <a:ext cx="181" cy="181"/>
            </a:xfrm>
            <a:prstGeom prst="ellipse">
              <a:avLst/>
            </a:prstGeom>
            <a:gradFill rotWithShape="1">
              <a:gsLst>
                <a:gs pos="0">
                  <a:srgbClr val="333333"/>
                </a:gs>
                <a:gs pos="100000">
                  <a:srgbClr val="FFFF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79" name="Freeform 51"/>
            <p:cNvSpPr>
              <a:spLocks/>
            </p:cNvSpPr>
            <p:nvPr/>
          </p:nvSpPr>
          <p:spPr bwMode="auto">
            <a:xfrm rot="1612336">
              <a:off x="6021" y="3654"/>
              <a:ext cx="385" cy="540"/>
            </a:xfrm>
            <a:custGeom>
              <a:avLst/>
              <a:gdLst/>
              <a:ahLst/>
              <a:cxnLst>
                <a:cxn ang="0">
                  <a:pos x="379" y="2"/>
                </a:cxn>
                <a:cxn ang="0">
                  <a:pos x="139" y="17"/>
                </a:cxn>
                <a:cxn ang="0">
                  <a:pos x="19" y="152"/>
                </a:cxn>
                <a:cxn ang="0">
                  <a:pos x="4" y="197"/>
                </a:cxn>
                <a:cxn ang="0">
                  <a:pos x="184" y="347"/>
                </a:cxn>
                <a:cxn ang="0">
                  <a:pos x="544" y="302"/>
                </a:cxn>
                <a:cxn ang="0">
                  <a:pos x="529" y="242"/>
                </a:cxn>
                <a:cxn ang="0">
                  <a:pos x="304" y="152"/>
                </a:cxn>
                <a:cxn ang="0">
                  <a:pos x="274" y="107"/>
                </a:cxn>
                <a:cxn ang="0">
                  <a:pos x="394" y="62"/>
                </a:cxn>
                <a:cxn ang="0">
                  <a:pos x="379" y="2"/>
                </a:cxn>
              </a:cxnLst>
              <a:rect l="0" t="0" r="r" b="b"/>
              <a:pathLst>
                <a:path w="544" h="419">
                  <a:moveTo>
                    <a:pt x="379" y="2"/>
                  </a:moveTo>
                  <a:cubicBezTo>
                    <a:pt x="299" y="7"/>
                    <a:pt x="217" y="0"/>
                    <a:pt x="139" y="17"/>
                  </a:cubicBezTo>
                  <a:cubicBezTo>
                    <a:pt x="125" y="20"/>
                    <a:pt x="35" y="136"/>
                    <a:pt x="19" y="152"/>
                  </a:cubicBezTo>
                  <a:cubicBezTo>
                    <a:pt x="14" y="167"/>
                    <a:pt x="4" y="181"/>
                    <a:pt x="4" y="197"/>
                  </a:cubicBezTo>
                  <a:cubicBezTo>
                    <a:pt x="4" y="385"/>
                    <a:pt x="0" y="330"/>
                    <a:pt x="184" y="347"/>
                  </a:cubicBezTo>
                  <a:cubicBezTo>
                    <a:pt x="307" y="378"/>
                    <a:pt x="466" y="419"/>
                    <a:pt x="544" y="302"/>
                  </a:cubicBezTo>
                  <a:cubicBezTo>
                    <a:pt x="539" y="282"/>
                    <a:pt x="543" y="258"/>
                    <a:pt x="529" y="242"/>
                  </a:cubicBezTo>
                  <a:cubicBezTo>
                    <a:pt x="468" y="172"/>
                    <a:pt x="386" y="173"/>
                    <a:pt x="304" y="152"/>
                  </a:cubicBezTo>
                  <a:cubicBezTo>
                    <a:pt x="294" y="137"/>
                    <a:pt x="270" y="125"/>
                    <a:pt x="274" y="107"/>
                  </a:cubicBezTo>
                  <a:cubicBezTo>
                    <a:pt x="280" y="75"/>
                    <a:pt x="386" y="64"/>
                    <a:pt x="394" y="62"/>
                  </a:cubicBezTo>
                  <a:cubicBezTo>
                    <a:pt x="413" y="6"/>
                    <a:pt x="423" y="24"/>
                    <a:pt x="379" y="2"/>
                  </a:cubicBezTo>
                  <a:close/>
                </a:path>
              </a:pathLst>
            </a:custGeom>
            <a:solidFill>
              <a:srgbClr val="969696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80" name="Freeform 52"/>
            <p:cNvSpPr>
              <a:spLocks/>
            </p:cNvSpPr>
            <p:nvPr/>
          </p:nvSpPr>
          <p:spPr bwMode="auto">
            <a:xfrm rot="19471619" flipH="1">
              <a:off x="8001" y="3654"/>
              <a:ext cx="385" cy="540"/>
            </a:xfrm>
            <a:custGeom>
              <a:avLst/>
              <a:gdLst/>
              <a:ahLst/>
              <a:cxnLst>
                <a:cxn ang="0">
                  <a:pos x="379" y="2"/>
                </a:cxn>
                <a:cxn ang="0">
                  <a:pos x="139" y="17"/>
                </a:cxn>
                <a:cxn ang="0">
                  <a:pos x="19" y="152"/>
                </a:cxn>
                <a:cxn ang="0">
                  <a:pos x="4" y="197"/>
                </a:cxn>
                <a:cxn ang="0">
                  <a:pos x="184" y="347"/>
                </a:cxn>
                <a:cxn ang="0">
                  <a:pos x="544" y="302"/>
                </a:cxn>
                <a:cxn ang="0">
                  <a:pos x="529" y="242"/>
                </a:cxn>
                <a:cxn ang="0">
                  <a:pos x="304" y="152"/>
                </a:cxn>
                <a:cxn ang="0">
                  <a:pos x="274" y="107"/>
                </a:cxn>
                <a:cxn ang="0">
                  <a:pos x="394" y="62"/>
                </a:cxn>
                <a:cxn ang="0">
                  <a:pos x="379" y="2"/>
                </a:cxn>
              </a:cxnLst>
              <a:rect l="0" t="0" r="r" b="b"/>
              <a:pathLst>
                <a:path w="544" h="419">
                  <a:moveTo>
                    <a:pt x="379" y="2"/>
                  </a:moveTo>
                  <a:cubicBezTo>
                    <a:pt x="299" y="7"/>
                    <a:pt x="217" y="0"/>
                    <a:pt x="139" y="17"/>
                  </a:cubicBezTo>
                  <a:cubicBezTo>
                    <a:pt x="125" y="20"/>
                    <a:pt x="35" y="136"/>
                    <a:pt x="19" y="152"/>
                  </a:cubicBezTo>
                  <a:cubicBezTo>
                    <a:pt x="14" y="167"/>
                    <a:pt x="4" y="181"/>
                    <a:pt x="4" y="197"/>
                  </a:cubicBezTo>
                  <a:cubicBezTo>
                    <a:pt x="4" y="385"/>
                    <a:pt x="0" y="330"/>
                    <a:pt x="184" y="347"/>
                  </a:cubicBezTo>
                  <a:cubicBezTo>
                    <a:pt x="307" y="378"/>
                    <a:pt x="466" y="419"/>
                    <a:pt x="544" y="302"/>
                  </a:cubicBezTo>
                  <a:cubicBezTo>
                    <a:pt x="539" y="282"/>
                    <a:pt x="543" y="258"/>
                    <a:pt x="529" y="242"/>
                  </a:cubicBezTo>
                  <a:cubicBezTo>
                    <a:pt x="468" y="172"/>
                    <a:pt x="386" y="173"/>
                    <a:pt x="304" y="152"/>
                  </a:cubicBezTo>
                  <a:cubicBezTo>
                    <a:pt x="294" y="137"/>
                    <a:pt x="270" y="125"/>
                    <a:pt x="274" y="107"/>
                  </a:cubicBezTo>
                  <a:cubicBezTo>
                    <a:pt x="280" y="75"/>
                    <a:pt x="386" y="64"/>
                    <a:pt x="394" y="62"/>
                  </a:cubicBezTo>
                  <a:cubicBezTo>
                    <a:pt x="413" y="6"/>
                    <a:pt x="423" y="24"/>
                    <a:pt x="379" y="2"/>
                  </a:cubicBezTo>
                  <a:close/>
                </a:path>
              </a:pathLst>
            </a:custGeom>
            <a:solidFill>
              <a:srgbClr val="969696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81" name="AutoShape 53"/>
            <p:cNvSpPr>
              <a:spLocks noChangeArrowheads="1"/>
            </p:cNvSpPr>
            <p:nvPr/>
          </p:nvSpPr>
          <p:spPr bwMode="auto">
            <a:xfrm>
              <a:off x="6381" y="2574"/>
              <a:ext cx="1620" cy="720"/>
            </a:xfrm>
            <a:prstGeom prst="irregularSeal1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80808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2583" name="AutoShape 5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712200" y="6497638"/>
            <a:ext cx="431800" cy="360362"/>
          </a:xfrm>
          <a:prstGeom prst="actionButtonHome">
            <a:avLst/>
          </a:prstGeom>
          <a:solidFill>
            <a:srgbClr val="FFFF00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3.7037E-6 L 0.79583 -0.00301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8" y="-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0.03214 L 0.81857 0.03214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1.11111E-6 L 0.7875 0.00116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500"/>
                            </p:stCondLst>
                            <p:childTnLst>
                              <p:par>
                                <p:cTn id="5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2" grpId="0" animBg="1"/>
      <p:bldP spid="22533" grpId="0" animBg="1"/>
      <p:bldP spid="22534" grpId="0" animBg="1"/>
      <p:bldP spid="22535" grpId="0" animBg="1"/>
      <p:bldP spid="22536" grpId="0" animBg="1"/>
      <p:bldP spid="2253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/>
          <p:cNvSpPr>
            <a:spLocks noChangeArrowheads="1"/>
          </p:cNvSpPr>
          <p:nvPr/>
        </p:nvSpPr>
        <p:spPr bwMode="auto">
          <a:xfrm>
            <a:off x="1219200" y="1295400"/>
            <a:ext cx="1371600" cy="1130300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67" name="AutoShape 3"/>
          <p:cNvSpPr>
            <a:spLocks noChangeArrowheads="1"/>
          </p:cNvSpPr>
          <p:nvPr/>
        </p:nvSpPr>
        <p:spPr bwMode="auto">
          <a:xfrm>
            <a:off x="3886200" y="2133600"/>
            <a:ext cx="1371600" cy="1143000"/>
          </a:xfrm>
          <a:prstGeom prst="pentagon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68" name="AutoShape 4"/>
          <p:cNvSpPr>
            <a:spLocks noChangeArrowheads="1"/>
          </p:cNvSpPr>
          <p:nvPr/>
        </p:nvSpPr>
        <p:spPr bwMode="auto">
          <a:xfrm>
            <a:off x="1066800" y="3657600"/>
            <a:ext cx="1600200" cy="1143000"/>
          </a:xfrm>
          <a:prstGeom prst="hexagon">
            <a:avLst>
              <a:gd name="adj" fmla="val 35000"/>
              <a:gd name="vf" fmla="val 115470"/>
            </a:avLst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69" name="AutoShape 5"/>
          <p:cNvSpPr>
            <a:spLocks noChangeArrowheads="1"/>
          </p:cNvSpPr>
          <p:nvPr/>
        </p:nvSpPr>
        <p:spPr bwMode="auto">
          <a:xfrm>
            <a:off x="6781800" y="3733800"/>
            <a:ext cx="1752600" cy="1676400"/>
          </a:xfrm>
          <a:prstGeom prst="star8">
            <a:avLst>
              <a:gd name="adj" fmla="val 38250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6705600" y="1295400"/>
            <a:ext cx="1828800" cy="990600"/>
          </a:xfrm>
          <a:prstGeom prst="rect">
            <a:avLst/>
          </a:prstGeom>
          <a:solidFill>
            <a:srgbClr val="00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71" name="AutoShape 7"/>
          <p:cNvSpPr>
            <a:spLocks noChangeArrowheads="1"/>
          </p:cNvSpPr>
          <p:nvPr/>
        </p:nvSpPr>
        <p:spPr bwMode="auto">
          <a:xfrm>
            <a:off x="3886200" y="4953000"/>
            <a:ext cx="1905000" cy="914400"/>
          </a:xfrm>
          <a:prstGeom prst="parallelogram">
            <a:avLst>
              <a:gd name="adj" fmla="val 52083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762000" y="2465388"/>
            <a:ext cx="27987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i="1"/>
              <a:t>____угольник</a:t>
            </a:r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3048000" y="3276600"/>
            <a:ext cx="27987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i="1"/>
              <a:t>____угольник</a:t>
            </a:r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6172200" y="2389188"/>
            <a:ext cx="27987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i="1"/>
              <a:t>____угольник</a:t>
            </a:r>
          </a:p>
        </p:txBody>
      </p:sp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762000" y="4800600"/>
            <a:ext cx="27987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i="1"/>
              <a:t>____угольник</a:t>
            </a:r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2971800" y="5818188"/>
            <a:ext cx="27987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i="1"/>
              <a:t>____угольник</a:t>
            </a:r>
          </a:p>
        </p:txBody>
      </p:sp>
      <p:sp>
        <p:nvSpPr>
          <p:cNvPr id="13325" name="Text Box 13"/>
          <p:cNvSpPr txBox="1">
            <a:spLocks noChangeArrowheads="1"/>
          </p:cNvSpPr>
          <p:nvPr/>
        </p:nvSpPr>
        <p:spPr bwMode="auto">
          <a:xfrm>
            <a:off x="5943600" y="5437188"/>
            <a:ext cx="27987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i="1"/>
              <a:t>____угольник</a:t>
            </a:r>
          </a:p>
        </p:txBody>
      </p:sp>
      <p:sp>
        <p:nvSpPr>
          <p:cNvPr id="13326" name="Text Box 14"/>
          <p:cNvSpPr txBox="1">
            <a:spLocks noChangeArrowheads="1"/>
          </p:cNvSpPr>
          <p:nvPr/>
        </p:nvSpPr>
        <p:spPr bwMode="auto">
          <a:xfrm>
            <a:off x="5791200" y="5486400"/>
            <a:ext cx="30511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i="1"/>
              <a:t>многоугольник</a:t>
            </a:r>
          </a:p>
        </p:txBody>
      </p:sp>
      <p:sp>
        <p:nvSpPr>
          <p:cNvPr id="13327" name="Text Box 15"/>
          <p:cNvSpPr txBox="1">
            <a:spLocks noChangeArrowheads="1"/>
          </p:cNvSpPr>
          <p:nvPr/>
        </p:nvSpPr>
        <p:spPr bwMode="auto">
          <a:xfrm>
            <a:off x="2286000" y="5867400"/>
            <a:ext cx="36242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i="1"/>
              <a:t>четырёхугольник</a:t>
            </a:r>
          </a:p>
        </p:txBody>
      </p:sp>
      <p:sp>
        <p:nvSpPr>
          <p:cNvPr id="13328" name="Text Box 16"/>
          <p:cNvSpPr txBox="1">
            <a:spLocks noChangeArrowheads="1"/>
          </p:cNvSpPr>
          <p:nvPr/>
        </p:nvSpPr>
        <p:spPr bwMode="auto">
          <a:xfrm>
            <a:off x="762000" y="4800600"/>
            <a:ext cx="32273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i="1" dirty="0"/>
              <a:t>шестиугольник</a:t>
            </a:r>
          </a:p>
        </p:txBody>
      </p:sp>
      <p:sp>
        <p:nvSpPr>
          <p:cNvPr id="13329" name="Text Box 17"/>
          <p:cNvSpPr txBox="1">
            <a:spLocks noChangeArrowheads="1"/>
          </p:cNvSpPr>
          <p:nvPr/>
        </p:nvSpPr>
        <p:spPr bwMode="auto">
          <a:xfrm>
            <a:off x="5867400" y="2362200"/>
            <a:ext cx="30686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i="1"/>
              <a:t>прямоугольник</a:t>
            </a:r>
          </a:p>
        </p:txBody>
      </p:sp>
      <p:sp>
        <p:nvSpPr>
          <p:cNvPr id="13330" name="Text Box 18"/>
          <p:cNvSpPr txBox="1">
            <a:spLocks noChangeArrowheads="1"/>
          </p:cNvSpPr>
          <p:nvPr/>
        </p:nvSpPr>
        <p:spPr bwMode="auto">
          <a:xfrm>
            <a:off x="2971800" y="3276600"/>
            <a:ext cx="29019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i="1"/>
              <a:t>пятиугольник</a:t>
            </a:r>
          </a:p>
        </p:txBody>
      </p:sp>
      <p:sp>
        <p:nvSpPr>
          <p:cNvPr id="13331" name="Text Box 19"/>
          <p:cNvSpPr txBox="1">
            <a:spLocks noChangeArrowheads="1"/>
          </p:cNvSpPr>
          <p:nvPr/>
        </p:nvSpPr>
        <p:spPr bwMode="auto">
          <a:xfrm>
            <a:off x="899592" y="2492896"/>
            <a:ext cx="26860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i="1"/>
              <a:t>треугольник</a:t>
            </a: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/>
          <a:lstStyle/>
          <a:p>
            <a:r>
              <a:rPr lang="ru-RU" sz="6000" dirty="0" smtClean="0">
                <a:solidFill>
                  <a:schemeClr val="bg2">
                    <a:lumMod val="10000"/>
                  </a:schemeClr>
                </a:solidFill>
              </a:rPr>
              <a:t>Им угол имя подарил</a:t>
            </a:r>
            <a:endParaRPr lang="ru-RU" sz="60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3" name="Содержимое 2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0" grpId="0"/>
      <p:bldP spid="13321" grpId="0"/>
      <p:bldP spid="13322" grpId="0"/>
      <p:bldP spid="13323" grpId="0"/>
      <p:bldP spid="13324" grpId="0"/>
      <p:bldP spid="13325" grpId="0"/>
      <p:bldP spid="13326" grpId="0"/>
      <p:bldP spid="13327" grpId="0"/>
      <p:bldP spid="13328" grpId="0"/>
      <p:bldP spid="13329" grpId="0"/>
      <p:bldP spid="13330" grpId="0"/>
      <p:bldP spid="1333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/>
          <p:cNvSpPr>
            <a:spLocks noChangeArrowheads="1"/>
          </p:cNvSpPr>
          <p:nvPr/>
        </p:nvSpPr>
        <p:spPr bwMode="auto">
          <a:xfrm>
            <a:off x="4419600" y="2743200"/>
            <a:ext cx="838200" cy="36576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100000">
                <a:srgbClr val="FFC9C9"/>
              </a:gs>
            </a:gsLst>
            <a:path path="shape">
              <a:fillToRect l="50000" t="50000" r="50000" b="50000"/>
            </a:path>
          </a:gradFill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11267" name="Group 3"/>
          <p:cNvGraphicFramePr>
            <a:graphicFrameLocks noGrp="1"/>
          </p:cNvGraphicFramePr>
          <p:nvPr/>
        </p:nvGraphicFramePr>
        <p:xfrm>
          <a:off x="1676400" y="2743200"/>
          <a:ext cx="6324600" cy="3683000"/>
        </p:xfrm>
        <a:graphic>
          <a:graphicData uri="http://schemas.openxmlformats.org/drawingml/2006/table">
            <a:tbl>
              <a:tblPr/>
              <a:tblGrid>
                <a:gridCol w="903288"/>
                <a:gridCol w="903287"/>
                <a:gridCol w="903288"/>
                <a:gridCol w="904875"/>
                <a:gridCol w="903287"/>
                <a:gridCol w="903288"/>
                <a:gridCol w="903287"/>
              </a:tblGrid>
              <a:tr h="92075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20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2075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20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314" name="Rectangle 50"/>
          <p:cNvSpPr>
            <a:spLocks noChangeArrowheads="1"/>
          </p:cNvSpPr>
          <p:nvPr/>
        </p:nvSpPr>
        <p:spPr bwMode="auto">
          <a:xfrm>
            <a:off x="467544" y="260648"/>
            <a:ext cx="8382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28398" dir="3806097" algn="ctr" rotWithShape="0">
              <a:srgbClr val="3366CC"/>
            </a:outerShdw>
          </a:effectLst>
        </p:spPr>
        <p:txBody>
          <a:bodyPr anchor="b"/>
          <a:lstStyle/>
          <a:p>
            <a:pPr algn="ctr">
              <a:defRPr/>
            </a:pPr>
            <a:endParaRPr lang="ru-RU" sz="6000" dirty="0">
              <a:solidFill>
                <a:schemeClr val="bg2">
                  <a:lumMod val="10000"/>
                </a:schemeClr>
              </a:solidFill>
              <a:latin typeface="+mn-lt"/>
            </a:endParaRPr>
          </a:p>
        </p:txBody>
      </p:sp>
      <p:grpSp>
        <p:nvGrpSpPr>
          <p:cNvPr id="2" name="Group 51"/>
          <p:cNvGrpSpPr>
            <a:grpSpLocks/>
          </p:cNvGrpSpPr>
          <p:nvPr/>
        </p:nvGrpSpPr>
        <p:grpSpPr bwMode="auto">
          <a:xfrm>
            <a:off x="609600" y="1066800"/>
            <a:ext cx="7924800" cy="2133600"/>
            <a:chOff x="240" y="624"/>
            <a:chExt cx="5280" cy="1392"/>
          </a:xfrm>
        </p:grpSpPr>
        <p:sp>
          <p:nvSpPr>
            <p:cNvPr id="11316" name="AutoShape 52"/>
            <p:cNvSpPr>
              <a:spLocks noChangeArrowheads="1"/>
            </p:cNvSpPr>
            <p:nvPr/>
          </p:nvSpPr>
          <p:spPr bwMode="auto">
            <a:xfrm>
              <a:off x="240" y="624"/>
              <a:ext cx="5280" cy="886"/>
            </a:xfrm>
            <a:prstGeom prst="foldedCorner">
              <a:avLst>
                <a:gd name="adj" fmla="val 12500"/>
              </a:avLst>
            </a:prstGeom>
            <a:gradFill rotWithShape="1">
              <a:gsLst>
                <a:gs pos="0">
                  <a:srgbClr val="FFC9C9"/>
                </a:gs>
                <a:gs pos="50000">
                  <a:schemeClr val="bg1"/>
                </a:gs>
                <a:gs pos="100000">
                  <a:srgbClr val="FFC9C9"/>
                </a:gs>
              </a:gsLst>
              <a:lin ang="18900000" scaled="1"/>
            </a:gradFill>
            <a:ln w="34925">
              <a:solidFill>
                <a:srgbClr val="0099CC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ru-RU" sz="2800" b="1" i="1"/>
                <a:t>Часть прямой, у которой есть начало, </a:t>
              </a:r>
            </a:p>
            <a:p>
              <a:pPr algn="ctr">
                <a:defRPr/>
              </a:pPr>
              <a:r>
                <a:rPr lang="ru-RU" sz="2800" b="1" i="1"/>
                <a:t>но нет конца.</a:t>
              </a:r>
            </a:p>
          </p:txBody>
        </p:sp>
        <p:grpSp>
          <p:nvGrpSpPr>
            <p:cNvPr id="3" name="Group 53"/>
            <p:cNvGrpSpPr>
              <a:grpSpLocks/>
            </p:cNvGrpSpPr>
            <p:nvPr/>
          </p:nvGrpSpPr>
          <p:grpSpPr bwMode="auto">
            <a:xfrm>
              <a:off x="240" y="1510"/>
              <a:ext cx="1692" cy="506"/>
              <a:chOff x="1008" y="2496"/>
              <a:chExt cx="816" cy="1056"/>
            </a:xfrm>
          </p:grpSpPr>
          <p:sp>
            <p:nvSpPr>
              <p:cNvPr id="10311" name="Line 54"/>
              <p:cNvSpPr>
                <a:spLocks noChangeShapeType="1"/>
              </p:cNvSpPr>
              <p:nvPr/>
            </p:nvSpPr>
            <p:spPr bwMode="auto">
              <a:xfrm>
                <a:off x="1008" y="3552"/>
                <a:ext cx="816" cy="0"/>
              </a:xfrm>
              <a:prstGeom prst="line">
                <a:avLst/>
              </a:prstGeom>
              <a:noFill/>
              <a:ln w="44450">
                <a:solidFill>
                  <a:srgbClr val="0099CC"/>
                </a:solidFill>
                <a:round/>
                <a:headEnd/>
                <a:tailEnd type="stealth" w="lg" len="lg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312" name="Line 55"/>
              <p:cNvSpPr>
                <a:spLocks noChangeShapeType="1"/>
              </p:cNvSpPr>
              <p:nvPr/>
            </p:nvSpPr>
            <p:spPr bwMode="auto">
              <a:xfrm>
                <a:off x="1008" y="2496"/>
                <a:ext cx="0" cy="1056"/>
              </a:xfrm>
              <a:prstGeom prst="line">
                <a:avLst/>
              </a:prstGeom>
              <a:noFill/>
              <a:ln w="44450">
                <a:solidFill>
                  <a:srgbClr val="0099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11320" name="Text Box 56"/>
          <p:cNvSpPr txBox="1">
            <a:spLocks noChangeArrowheads="1"/>
          </p:cNvSpPr>
          <p:nvPr/>
        </p:nvSpPr>
        <p:spPr bwMode="auto">
          <a:xfrm>
            <a:off x="3581400" y="2819400"/>
            <a:ext cx="240506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400" b="1">
                <a:solidFill>
                  <a:srgbClr val="3366CC"/>
                </a:solidFill>
              </a:rPr>
              <a:t> Л   У   Ч</a:t>
            </a:r>
          </a:p>
        </p:txBody>
      </p:sp>
      <p:grpSp>
        <p:nvGrpSpPr>
          <p:cNvPr id="4" name="Group 57"/>
          <p:cNvGrpSpPr>
            <a:grpSpLocks/>
          </p:cNvGrpSpPr>
          <p:nvPr/>
        </p:nvGrpSpPr>
        <p:grpSpPr bwMode="auto">
          <a:xfrm>
            <a:off x="381000" y="990600"/>
            <a:ext cx="8382000" cy="3200400"/>
            <a:chOff x="240" y="624"/>
            <a:chExt cx="5280" cy="2016"/>
          </a:xfrm>
        </p:grpSpPr>
        <p:sp>
          <p:nvSpPr>
            <p:cNvPr id="11322" name="AutoShape 58"/>
            <p:cNvSpPr>
              <a:spLocks noChangeArrowheads="1"/>
            </p:cNvSpPr>
            <p:nvPr/>
          </p:nvSpPr>
          <p:spPr bwMode="auto">
            <a:xfrm>
              <a:off x="240" y="624"/>
              <a:ext cx="5280" cy="886"/>
            </a:xfrm>
            <a:prstGeom prst="foldedCorner">
              <a:avLst>
                <a:gd name="adj" fmla="val 12500"/>
              </a:avLst>
            </a:prstGeom>
            <a:gradFill rotWithShape="1">
              <a:gsLst>
                <a:gs pos="0">
                  <a:srgbClr val="FFC9C9"/>
                </a:gs>
                <a:gs pos="50000">
                  <a:schemeClr val="bg1"/>
                </a:gs>
                <a:gs pos="100000">
                  <a:srgbClr val="FFC9C9"/>
                </a:gs>
              </a:gsLst>
              <a:lin ang="18900000" scaled="1"/>
            </a:gradFill>
            <a:ln w="34925">
              <a:solidFill>
                <a:srgbClr val="0099CC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ru-RU" sz="2800" b="1" i="1"/>
                <a:t>Геометрическая фигура, не имеющая углов.</a:t>
              </a:r>
            </a:p>
          </p:txBody>
        </p:sp>
        <p:grpSp>
          <p:nvGrpSpPr>
            <p:cNvPr id="5" name="Group 59"/>
            <p:cNvGrpSpPr>
              <a:grpSpLocks/>
            </p:cNvGrpSpPr>
            <p:nvPr/>
          </p:nvGrpSpPr>
          <p:grpSpPr bwMode="auto">
            <a:xfrm>
              <a:off x="240" y="1488"/>
              <a:ext cx="720" cy="1152"/>
              <a:chOff x="1008" y="2496"/>
              <a:chExt cx="816" cy="1056"/>
            </a:xfrm>
          </p:grpSpPr>
          <p:sp>
            <p:nvSpPr>
              <p:cNvPr id="10307" name="Line 60"/>
              <p:cNvSpPr>
                <a:spLocks noChangeShapeType="1"/>
              </p:cNvSpPr>
              <p:nvPr/>
            </p:nvSpPr>
            <p:spPr bwMode="auto">
              <a:xfrm>
                <a:off x="1008" y="3552"/>
                <a:ext cx="816" cy="0"/>
              </a:xfrm>
              <a:prstGeom prst="line">
                <a:avLst/>
              </a:prstGeom>
              <a:noFill/>
              <a:ln w="44450">
                <a:solidFill>
                  <a:srgbClr val="0099CC"/>
                </a:solidFill>
                <a:round/>
                <a:headEnd/>
                <a:tailEnd type="stealth" w="lg" len="lg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308" name="Line 61"/>
              <p:cNvSpPr>
                <a:spLocks noChangeShapeType="1"/>
              </p:cNvSpPr>
              <p:nvPr/>
            </p:nvSpPr>
            <p:spPr bwMode="auto">
              <a:xfrm>
                <a:off x="1008" y="2496"/>
                <a:ext cx="0" cy="1056"/>
              </a:xfrm>
              <a:prstGeom prst="line">
                <a:avLst/>
              </a:prstGeom>
              <a:noFill/>
              <a:ln w="44450">
                <a:solidFill>
                  <a:srgbClr val="0099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11326" name="Text Box 62"/>
          <p:cNvSpPr txBox="1">
            <a:spLocks noChangeArrowheads="1"/>
          </p:cNvSpPr>
          <p:nvPr/>
        </p:nvSpPr>
        <p:spPr bwMode="auto">
          <a:xfrm>
            <a:off x="1828800" y="3733800"/>
            <a:ext cx="327501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400" b="1">
                <a:solidFill>
                  <a:srgbClr val="3366CC"/>
                </a:solidFill>
              </a:rPr>
              <a:t>К    Р    У   Г</a:t>
            </a:r>
          </a:p>
        </p:txBody>
      </p:sp>
      <p:grpSp>
        <p:nvGrpSpPr>
          <p:cNvPr id="6" name="Group 63"/>
          <p:cNvGrpSpPr>
            <a:grpSpLocks/>
          </p:cNvGrpSpPr>
          <p:nvPr/>
        </p:nvGrpSpPr>
        <p:grpSpPr bwMode="auto">
          <a:xfrm>
            <a:off x="381000" y="990600"/>
            <a:ext cx="8382000" cy="4114800"/>
            <a:chOff x="240" y="624"/>
            <a:chExt cx="5280" cy="2592"/>
          </a:xfrm>
        </p:grpSpPr>
        <p:sp>
          <p:nvSpPr>
            <p:cNvPr id="11328" name="AutoShape 64"/>
            <p:cNvSpPr>
              <a:spLocks noChangeArrowheads="1"/>
            </p:cNvSpPr>
            <p:nvPr/>
          </p:nvSpPr>
          <p:spPr bwMode="auto">
            <a:xfrm>
              <a:off x="240" y="624"/>
              <a:ext cx="5280" cy="886"/>
            </a:xfrm>
            <a:prstGeom prst="foldedCorner">
              <a:avLst>
                <a:gd name="adj" fmla="val 12500"/>
              </a:avLst>
            </a:prstGeom>
            <a:gradFill rotWithShape="1">
              <a:gsLst>
                <a:gs pos="0">
                  <a:srgbClr val="FFC9C9"/>
                </a:gs>
                <a:gs pos="50000">
                  <a:schemeClr val="bg1"/>
                </a:gs>
                <a:gs pos="100000">
                  <a:srgbClr val="FFC9C9"/>
                </a:gs>
              </a:gsLst>
              <a:lin ang="18900000" scaled="1"/>
            </a:gradFill>
            <a:ln w="34925">
              <a:solidFill>
                <a:srgbClr val="0099CC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ru-RU" sz="2800" b="1" i="1"/>
                <a:t>Самая маленькая геометрическая фигура.</a:t>
              </a:r>
            </a:p>
          </p:txBody>
        </p:sp>
        <p:grpSp>
          <p:nvGrpSpPr>
            <p:cNvPr id="7" name="Group 65"/>
            <p:cNvGrpSpPr>
              <a:grpSpLocks/>
            </p:cNvGrpSpPr>
            <p:nvPr/>
          </p:nvGrpSpPr>
          <p:grpSpPr bwMode="auto">
            <a:xfrm>
              <a:off x="240" y="1488"/>
              <a:ext cx="1776" cy="1728"/>
              <a:chOff x="1008" y="2496"/>
              <a:chExt cx="816" cy="1056"/>
            </a:xfrm>
          </p:grpSpPr>
          <p:sp>
            <p:nvSpPr>
              <p:cNvPr id="10303" name="Line 66"/>
              <p:cNvSpPr>
                <a:spLocks noChangeShapeType="1"/>
              </p:cNvSpPr>
              <p:nvPr/>
            </p:nvSpPr>
            <p:spPr bwMode="auto">
              <a:xfrm>
                <a:off x="1008" y="3552"/>
                <a:ext cx="816" cy="0"/>
              </a:xfrm>
              <a:prstGeom prst="line">
                <a:avLst/>
              </a:prstGeom>
              <a:noFill/>
              <a:ln w="44450">
                <a:solidFill>
                  <a:srgbClr val="0099CC"/>
                </a:solidFill>
                <a:round/>
                <a:headEnd/>
                <a:tailEnd type="stealth" w="lg" len="lg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304" name="Line 67"/>
              <p:cNvSpPr>
                <a:spLocks noChangeShapeType="1"/>
              </p:cNvSpPr>
              <p:nvPr/>
            </p:nvSpPr>
            <p:spPr bwMode="auto">
              <a:xfrm>
                <a:off x="1008" y="2496"/>
                <a:ext cx="0" cy="1056"/>
              </a:xfrm>
              <a:prstGeom prst="line">
                <a:avLst/>
              </a:prstGeom>
              <a:noFill/>
              <a:ln w="44450">
                <a:solidFill>
                  <a:srgbClr val="0099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11332" name="Text Box 68"/>
          <p:cNvSpPr txBox="1">
            <a:spLocks noChangeArrowheads="1"/>
          </p:cNvSpPr>
          <p:nvPr/>
        </p:nvSpPr>
        <p:spPr bwMode="auto">
          <a:xfrm>
            <a:off x="3733800" y="4648200"/>
            <a:ext cx="411956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400" b="1">
                <a:solidFill>
                  <a:srgbClr val="3366CC"/>
                </a:solidFill>
              </a:rPr>
              <a:t>Т   О   Ч    К   А</a:t>
            </a:r>
          </a:p>
        </p:txBody>
      </p:sp>
      <p:grpSp>
        <p:nvGrpSpPr>
          <p:cNvPr id="8" name="Group 69"/>
          <p:cNvGrpSpPr>
            <a:grpSpLocks/>
          </p:cNvGrpSpPr>
          <p:nvPr/>
        </p:nvGrpSpPr>
        <p:grpSpPr bwMode="auto">
          <a:xfrm>
            <a:off x="381000" y="914400"/>
            <a:ext cx="8382000" cy="5105400"/>
            <a:chOff x="240" y="624"/>
            <a:chExt cx="5280" cy="3216"/>
          </a:xfrm>
        </p:grpSpPr>
        <p:sp>
          <p:nvSpPr>
            <p:cNvPr id="11334" name="AutoShape 70"/>
            <p:cNvSpPr>
              <a:spLocks noChangeArrowheads="1"/>
            </p:cNvSpPr>
            <p:nvPr/>
          </p:nvSpPr>
          <p:spPr bwMode="auto">
            <a:xfrm>
              <a:off x="240" y="624"/>
              <a:ext cx="5280" cy="886"/>
            </a:xfrm>
            <a:prstGeom prst="foldedCorner">
              <a:avLst>
                <a:gd name="adj" fmla="val 12500"/>
              </a:avLst>
            </a:prstGeom>
            <a:gradFill rotWithShape="1">
              <a:gsLst>
                <a:gs pos="0">
                  <a:srgbClr val="FFC9C9"/>
                </a:gs>
                <a:gs pos="50000">
                  <a:schemeClr val="bg1"/>
                </a:gs>
                <a:gs pos="100000">
                  <a:srgbClr val="FFC9C9"/>
                </a:gs>
              </a:gsLst>
              <a:lin ang="18900000" scaled="1"/>
            </a:gradFill>
            <a:ln w="34925">
              <a:solidFill>
                <a:srgbClr val="0099CC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ru-RU" sz="2800" b="1" i="1" dirty="0"/>
                <a:t>Геометрическая фигура, имеющая форму </a:t>
              </a:r>
            </a:p>
            <a:p>
              <a:pPr algn="ctr">
                <a:defRPr/>
              </a:pPr>
              <a:r>
                <a:rPr lang="ru-RU" sz="2800" b="1" i="1" dirty="0"/>
                <a:t>вытянутого круга.</a:t>
              </a:r>
            </a:p>
          </p:txBody>
        </p:sp>
        <p:grpSp>
          <p:nvGrpSpPr>
            <p:cNvPr id="9" name="Group 71"/>
            <p:cNvGrpSpPr>
              <a:grpSpLocks/>
            </p:cNvGrpSpPr>
            <p:nvPr/>
          </p:nvGrpSpPr>
          <p:grpSpPr bwMode="auto">
            <a:xfrm>
              <a:off x="240" y="1488"/>
              <a:ext cx="816" cy="2352"/>
              <a:chOff x="1008" y="2496"/>
              <a:chExt cx="816" cy="1056"/>
            </a:xfrm>
          </p:grpSpPr>
          <p:sp>
            <p:nvSpPr>
              <p:cNvPr id="10299" name="Line 72"/>
              <p:cNvSpPr>
                <a:spLocks noChangeShapeType="1"/>
              </p:cNvSpPr>
              <p:nvPr/>
            </p:nvSpPr>
            <p:spPr bwMode="auto">
              <a:xfrm>
                <a:off x="1008" y="3552"/>
                <a:ext cx="816" cy="0"/>
              </a:xfrm>
              <a:prstGeom prst="line">
                <a:avLst/>
              </a:prstGeom>
              <a:noFill/>
              <a:ln w="44450">
                <a:solidFill>
                  <a:srgbClr val="0099CC"/>
                </a:solidFill>
                <a:round/>
                <a:headEnd/>
                <a:tailEnd type="stealth" w="lg" len="lg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300" name="Line 73"/>
              <p:cNvSpPr>
                <a:spLocks noChangeShapeType="1"/>
              </p:cNvSpPr>
              <p:nvPr/>
            </p:nvSpPr>
            <p:spPr bwMode="auto">
              <a:xfrm>
                <a:off x="1008" y="2496"/>
                <a:ext cx="0" cy="1056"/>
              </a:xfrm>
              <a:prstGeom prst="line">
                <a:avLst/>
              </a:prstGeom>
              <a:noFill/>
              <a:ln w="44450">
                <a:solidFill>
                  <a:srgbClr val="0099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11338" name="Text Box 74"/>
          <p:cNvSpPr txBox="1">
            <a:spLocks noChangeArrowheads="1"/>
          </p:cNvSpPr>
          <p:nvPr/>
        </p:nvSpPr>
        <p:spPr bwMode="auto">
          <a:xfrm>
            <a:off x="1752600" y="5562600"/>
            <a:ext cx="337343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400" b="1">
                <a:solidFill>
                  <a:srgbClr val="3366CC"/>
                </a:solidFill>
              </a:rPr>
              <a:t>О   В    А   Л</a:t>
            </a:r>
          </a:p>
        </p:txBody>
      </p:sp>
      <p:sp>
        <p:nvSpPr>
          <p:cNvPr id="11339" name="Line 75"/>
          <p:cNvSpPr>
            <a:spLocks noChangeShapeType="1"/>
          </p:cNvSpPr>
          <p:nvPr/>
        </p:nvSpPr>
        <p:spPr bwMode="auto">
          <a:xfrm>
            <a:off x="381000" y="1066800"/>
            <a:ext cx="11430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340" name="Oval 76"/>
          <p:cNvSpPr>
            <a:spLocks noChangeArrowheads="1"/>
          </p:cNvSpPr>
          <p:nvPr/>
        </p:nvSpPr>
        <p:spPr bwMode="auto">
          <a:xfrm>
            <a:off x="2743200" y="1066800"/>
            <a:ext cx="1066800" cy="1066800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341" name="Oval 77"/>
          <p:cNvSpPr>
            <a:spLocks noChangeArrowheads="1"/>
          </p:cNvSpPr>
          <p:nvPr/>
        </p:nvSpPr>
        <p:spPr bwMode="auto">
          <a:xfrm>
            <a:off x="5029200" y="16002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342" name="Oval 78"/>
          <p:cNvSpPr>
            <a:spLocks noChangeArrowheads="1"/>
          </p:cNvSpPr>
          <p:nvPr/>
        </p:nvSpPr>
        <p:spPr bwMode="auto">
          <a:xfrm>
            <a:off x="6477000" y="1219200"/>
            <a:ext cx="1676400" cy="685800"/>
          </a:xfrm>
          <a:prstGeom prst="ellips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10" name="Group 79"/>
          <p:cNvGrpSpPr>
            <a:grpSpLocks/>
          </p:cNvGrpSpPr>
          <p:nvPr/>
        </p:nvGrpSpPr>
        <p:grpSpPr bwMode="auto">
          <a:xfrm>
            <a:off x="7162800" y="2667000"/>
            <a:ext cx="1524000" cy="1219200"/>
            <a:chOff x="2352" y="912"/>
            <a:chExt cx="1200" cy="1008"/>
          </a:xfrm>
        </p:grpSpPr>
        <p:sp>
          <p:nvSpPr>
            <p:cNvPr id="10295" name="Line 80"/>
            <p:cNvSpPr>
              <a:spLocks noChangeShapeType="1"/>
            </p:cNvSpPr>
            <p:nvPr/>
          </p:nvSpPr>
          <p:spPr bwMode="auto">
            <a:xfrm>
              <a:off x="2352" y="912"/>
              <a:ext cx="1200" cy="72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oval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96" name="Line 81"/>
            <p:cNvSpPr>
              <a:spLocks noChangeShapeType="1"/>
            </p:cNvSpPr>
            <p:nvPr/>
          </p:nvSpPr>
          <p:spPr bwMode="auto">
            <a:xfrm flipH="1">
              <a:off x="2352" y="1632"/>
              <a:ext cx="1200" cy="28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6" name="Заголовок 35"/>
          <p:cNvSpPr>
            <a:spLocks noGrp="1"/>
          </p:cNvSpPr>
          <p:nvPr>
            <p:ph type="title"/>
          </p:nvPr>
        </p:nvSpPr>
        <p:spPr>
          <a:xfrm>
            <a:off x="467544" y="-243408"/>
            <a:ext cx="8229600" cy="1143000"/>
          </a:xfrm>
        </p:spPr>
        <p:txBody>
          <a:bodyPr/>
          <a:lstStyle/>
          <a:p>
            <a:r>
              <a:rPr lang="ru-RU" sz="6600" dirty="0" smtClean="0">
                <a:solidFill>
                  <a:schemeClr val="bg2">
                    <a:lumMod val="10000"/>
                  </a:schemeClr>
                </a:solidFill>
              </a:rPr>
              <a:t>Кроссворд </a:t>
            </a:r>
            <a:endParaRPr lang="ru-RU" sz="66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7" name="Содержимое 3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3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3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3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3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3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3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13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13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3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1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1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1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13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1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1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1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1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1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1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1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1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1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nimBg="1"/>
      <p:bldP spid="11320" grpId="0"/>
      <p:bldP spid="11326" grpId="0"/>
      <p:bldP spid="11332" grpId="0"/>
      <p:bldP spid="11338" grpId="0"/>
      <p:bldP spid="11339" grpId="0" animBg="1"/>
      <p:bldP spid="11340" grpId="0" animBg="1"/>
      <p:bldP spid="11341" grpId="0" animBg="1"/>
      <p:bldP spid="1134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ln w="76200"/>
        </p:spPr>
        <p:txBody>
          <a:bodyPr/>
          <a:lstStyle/>
          <a:p>
            <a:r>
              <a:rPr lang="ru-RU" dirty="0" smtClean="0"/>
              <a:t>									</a:t>
            </a:r>
            <a:endParaRPr lang="ru-RU" dirty="0"/>
          </a:p>
        </p:txBody>
      </p:sp>
      <p:pic>
        <p:nvPicPr>
          <p:cNvPr id="9" name="Рисунок 8" descr="105994-3b98d0baa2506073.gifкнига лист.gif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4605" b="4605"/>
          <a:stretch>
            <a:fillRect/>
          </a:stretch>
        </p:blipFill>
        <p:spPr>
          <a:xfrm>
            <a:off x="1785918" y="1285860"/>
            <a:ext cx="5486400" cy="4114800"/>
          </a:xfrm>
        </p:spPr>
      </p:pic>
      <p:sp>
        <p:nvSpPr>
          <p:cNvPr id="8" name="Текст 7"/>
          <p:cNvSpPr>
            <a:spLocks noGrp="1"/>
          </p:cNvSpPr>
          <p:nvPr>
            <p:ph type="body" sz="half" idx="2"/>
          </p:nvPr>
        </p:nvSpPr>
        <p:spPr>
          <a:xfrm>
            <a:off x="1714480" y="5357826"/>
            <a:ext cx="5486400" cy="804862"/>
          </a:xfrm>
        </p:spPr>
        <p:txBody>
          <a:bodyPr/>
          <a:lstStyle/>
          <a:p>
            <a:pPr algn="ctr"/>
            <a:r>
              <a:rPr lang="ru-RU" sz="6600" dirty="0" smtClean="0">
                <a:solidFill>
                  <a:schemeClr val="bg2">
                    <a:lumMod val="10000"/>
                  </a:schemeClr>
                </a:solidFill>
              </a:rPr>
              <a:t>Узнай из книг</a:t>
            </a:r>
            <a:endParaRPr lang="ru-RU" sz="66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A0F6A90-938A-4A35-A790-1EFD66F39616}" type="datetime1">
              <a:rPr lang="ru-RU" smtClean="0"/>
              <a:pPr>
                <a:defRPr/>
              </a:pPr>
              <a:t>20.01.2011</a:t>
            </a:fld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CC60C2-50F5-4751-9175-EDCA29993F26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971600" y="4581128"/>
            <a:ext cx="3352800" cy="1905000"/>
            <a:chOff x="1392" y="2784"/>
            <a:chExt cx="2544" cy="1392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1417" y="2880"/>
              <a:ext cx="2259" cy="1296"/>
              <a:chOff x="1417" y="2880"/>
              <a:chExt cx="2259" cy="1296"/>
            </a:xfrm>
          </p:grpSpPr>
          <p:pic>
            <p:nvPicPr>
              <p:cNvPr id="12304" name="Picture 4" descr="n200_45"/>
              <p:cNvPicPr>
                <a:picLocks noChangeAspect="1" noChangeArrowheads="1"/>
              </p:cNvPicPr>
              <p:nvPr/>
            </p:nvPicPr>
            <p:blipFill>
              <a:blip r:embed="rId3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2544" y="2880"/>
                <a:ext cx="1132" cy="129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2305" name="Picture 5" descr="015463"/>
              <p:cNvPicPr>
                <a:picLocks noChangeAspect="1" noChangeArrowheads="1"/>
              </p:cNvPicPr>
              <p:nvPr/>
            </p:nvPicPr>
            <p:blipFill>
              <a:blip r:embed="rId4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1417" y="2880"/>
                <a:ext cx="962" cy="1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12303" name="AutoShape 6"/>
            <p:cNvSpPr>
              <a:spLocks noChangeArrowheads="1"/>
            </p:cNvSpPr>
            <p:nvPr/>
          </p:nvSpPr>
          <p:spPr bwMode="auto">
            <a:xfrm>
              <a:off x="1392" y="2784"/>
              <a:ext cx="2544" cy="1392"/>
            </a:xfrm>
            <a:prstGeom prst="roundRect">
              <a:avLst>
                <a:gd name="adj" fmla="val 16667"/>
              </a:avLst>
            </a:prstGeom>
            <a:noFill/>
            <a:ln w="1587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971600" y="1916832"/>
            <a:ext cx="3352800" cy="1905000"/>
            <a:chOff x="432" y="1056"/>
            <a:chExt cx="2112" cy="1248"/>
          </a:xfrm>
        </p:grpSpPr>
        <p:sp>
          <p:nvSpPr>
            <p:cNvPr id="12299" name="AutoShape 8"/>
            <p:cNvSpPr>
              <a:spLocks noChangeArrowheads="1"/>
            </p:cNvSpPr>
            <p:nvPr/>
          </p:nvSpPr>
          <p:spPr bwMode="auto">
            <a:xfrm>
              <a:off x="432" y="1056"/>
              <a:ext cx="2112" cy="1248"/>
            </a:xfrm>
            <a:prstGeom prst="roundRect">
              <a:avLst>
                <a:gd name="adj" fmla="val 16667"/>
              </a:avLst>
            </a:prstGeom>
            <a:noFill/>
            <a:ln w="1587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12300" name="Picture 9" descr="401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CFEFC"/>
                </a:clrFrom>
                <a:clrTo>
                  <a:srgbClr val="FCFEFC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80" y="1104"/>
              <a:ext cx="920" cy="10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301" name="Picture 10" descr="A22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1536" y="1104"/>
              <a:ext cx="836" cy="11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5" name="Group 11"/>
          <p:cNvGrpSpPr>
            <a:grpSpLocks/>
          </p:cNvGrpSpPr>
          <p:nvPr/>
        </p:nvGrpSpPr>
        <p:grpSpPr bwMode="auto">
          <a:xfrm>
            <a:off x="5105400" y="2133600"/>
            <a:ext cx="3505200" cy="3810000"/>
            <a:chOff x="576" y="1056"/>
            <a:chExt cx="2352" cy="2539"/>
          </a:xfrm>
        </p:grpSpPr>
        <p:sp>
          <p:nvSpPr>
            <p:cNvPr id="12296" name="AutoShape 12"/>
            <p:cNvSpPr>
              <a:spLocks noChangeArrowheads="1"/>
            </p:cNvSpPr>
            <p:nvPr/>
          </p:nvSpPr>
          <p:spPr bwMode="auto">
            <a:xfrm>
              <a:off x="576" y="1056"/>
              <a:ext cx="2352" cy="2496"/>
            </a:xfrm>
            <a:prstGeom prst="roundRect">
              <a:avLst>
                <a:gd name="adj" fmla="val 16667"/>
              </a:avLst>
            </a:prstGeom>
            <a:noFill/>
            <a:ln w="1587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12297" name="Picture 13" descr="AO12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720" y="1200"/>
              <a:ext cx="2016" cy="9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298" name="Picture 14" descr="karlosugol_b"/>
            <p:cNvPicPr>
              <a:picLocks noChangeAspect="1" noChangeArrowheads="1"/>
            </p:cNvPicPr>
            <p:nvPr/>
          </p:nvPicPr>
          <p:blipFill>
            <a:blip r:embed="rId8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72" y="2208"/>
              <a:ext cx="2064" cy="13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2293" name="Text Box 15"/>
          <p:cNvSpPr txBox="1">
            <a:spLocks noChangeArrowheads="1"/>
          </p:cNvSpPr>
          <p:nvPr/>
        </p:nvSpPr>
        <p:spPr bwMode="auto">
          <a:xfrm>
            <a:off x="1331913" y="549275"/>
            <a:ext cx="2584105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4000" b="1" i="1" dirty="0" smtClean="0">
              <a:solidFill>
                <a:srgbClr val="0066FF"/>
              </a:solidFill>
            </a:endParaRPr>
          </a:p>
          <a:p>
            <a:r>
              <a:rPr lang="ru-RU" sz="4000" b="1" i="1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уголок </a:t>
            </a:r>
            <a:r>
              <a:rPr lang="ru-RU" sz="4000" b="1" i="1" dirty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…</a:t>
            </a:r>
          </a:p>
        </p:txBody>
      </p:sp>
      <p:sp>
        <p:nvSpPr>
          <p:cNvPr id="12294" name="Text Box 16"/>
          <p:cNvSpPr txBox="1">
            <a:spLocks noChangeArrowheads="1"/>
          </p:cNvSpPr>
          <p:nvPr/>
        </p:nvSpPr>
        <p:spPr bwMode="auto">
          <a:xfrm>
            <a:off x="5508104" y="1196752"/>
            <a:ext cx="29384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 i="1" dirty="0">
                <a:solidFill>
                  <a:schemeClr val="bg2">
                    <a:lumMod val="10000"/>
                  </a:schemeClr>
                </a:solidFill>
              </a:rPr>
              <a:t>угловой …</a:t>
            </a:r>
          </a:p>
        </p:txBody>
      </p:sp>
      <p:sp>
        <p:nvSpPr>
          <p:cNvPr id="12295" name="Text Box 17"/>
          <p:cNvSpPr txBox="1">
            <a:spLocks noChangeArrowheads="1"/>
          </p:cNvSpPr>
          <p:nvPr/>
        </p:nvSpPr>
        <p:spPr bwMode="auto">
          <a:xfrm>
            <a:off x="1258888" y="3716338"/>
            <a:ext cx="31877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 i="1" dirty="0">
                <a:solidFill>
                  <a:schemeClr val="bg2">
                    <a:lumMod val="10000"/>
                  </a:schemeClr>
                </a:solidFill>
              </a:rPr>
              <a:t>угольник …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r>
              <a:rPr lang="ru-RU" sz="6600" dirty="0" smtClean="0">
                <a:solidFill>
                  <a:schemeClr val="bg2">
                    <a:lumMod val="10000"/>
                  </a:schemeClr>
                </a:solidFill>
              </a:rPr>
              <a:t>  Практическая работа</a:t>
            </a:r>
            <a:endParaRPr lang="ru-RU" sz="66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8CD9BC1-F3E5-4BA1-8242-73BFA4E90F23}" type="datetime1">
              <a:rPr lang="ru-RU" smtClean="0"/>
              <a:pPr>
                <a:defRPr/>
              </a:pPr>
              <a:t>20.01.2011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7B9B4D-B337-4A24-9D8B-57FEF0D54404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  <p:pic>
        <p:nvPicPr>
          <p:cNvPr id="1027" name="Picture 3" descr="C:\Users\Адми\Pictures\1216649794_arrozada427792.jpgдевка с лупой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14687" y="1858169"/>
            <a:ext cx="2714625" cy="40100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2"/>
          <p:cNvSpPr>
            <a:spLocks noChangeArrowheads="1"/>
          </p:cNvSpPr>
          <p:nvPr/>
        </p:nvSpPr>
        <p:spPr bwMode="auto">
          <a:xfrm>
            <a:off x="1066800" y="4724400"/>
            <a:ext cx="7543800" cy="1676400"/>
          </a:xfrm>
          <a:prstGeom prst="foldedCorner">
            <a:avLst>
              <a:gd name="adj" fmla="val 12500"/>
            </a:avLst>
          </a:prstGeom>
          <a:gradFill rotWithShape="1">
            <a:gsLst>
              <a:gs pos="0">
                <a:srgbClr val="D5E3FF"/>
              </a:gs>
              <a:gs pos="50000">
                <a:schemeClr val="bg1"/>
              </a:gs>
              <a:gs pos="100000">
                <a:srgbClr val="D5E3FF"/>
              </a:gs>
            </a:gsLst>
            <a:lin ang="18900000" scaled="1"/>
          </a:gradFill>
          <a:ln w="19050">
            <a:solidFill>
              <a:srgbClr val="0099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 sz="2800" b="1" i="1"/>
          </a:p>
        </p:txBody>
      </p:sp>
      <p:sp>
        <p:nvSpPr>
          <p:cNvPr id="15363" name="AutoShape 3"/>
          <p:cNvSpPr>
            <a:spLocks noChangeArrowheads="1"/>
          </p:cNvSpPr>
          <p:nvPr/>
        </p:nvSpPr>
        <p:spPr bwMode="auto">
          <a:xfrm>
            <a:off x="1066800" y="457200"/>
            <a:ext cx="7620000" cy="4038600"/>
          </a:xfrm>
          <a:prstGeom prst="foldedCorner">
            <a:avLst>
              <a:gd name="adj" fmla="val 12500"/>
            </a:avLst>
          </a:prstGeom>
          <a:gradFill rotWithShape="1">
            <a:gsLst>
              <a:gs pos="0">
                <a:srgbClr val="D5E3FF"/>
              </a:gs>
              <a:gs pos="50000">
                <a:schemeClr val="bg1"/>
              </a:gs>
              <a:gs pos="100000">
                <a:srgbClr val="D5E3FF"/>
              </a:gs>
            </a:gsLst>
            <a:lin ang="18900000" scaled="1"/>
          </a:gradFill>
          <a:ln w="19050">
            <a:solidFill>
              <a:srgbClr val="0099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 sz="2800" b="1" i="1"/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1219200" y="304800"/>
            <a:ext cx="67056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 dirty="0">
                <a:solidFill>
                  <a:srgbClr val="FF0000"/>
                </a:solidFill>
              </a:rPr>
              <a:t>   </a:t>
            </a:r>
            <a:r>
              <a:rPr lang="ru-RU" sz="2800" dirty="0">
                <a:solidFill>
                  <a:srgbClr val="FF0000"/>
                </a:solidFill>
                <a:latin typeface="+mn-lt"/>
              </a:rPr>
              <a:t>Угол </a:t>
            </a:r>
            <a:r>
              <a:rPr lang="ru-RU" sz="2800" dirty="0">
                <a:latin typeface="+mn-lt"/>
              </a:rPr>
              <a:t>– </a:t>
            </a:r>
            <a:r>
              <a:rPr lang="ru-RU" sz="2800" dirty="0">
                <a:solidFill>
                  <a:schemeClr val="bg2">
                    <a:lumMod val="10000"/>
                  </a:schemeClr>
                </a:solidFill>
                <a:latin typeface="+mn-lt"/>
              </a:rPr>
              <a:t>это геометрическая фигура, образованная двумя разными лучами </a:t>
            </a:r>
          </a:p>
          <a:p>
            <a:pPr algn="ctr"/>
            <a:r>
              <a:rPr lang="ru-RU" sz="2800" dirty="0">
                <a:solidFill>
                  <a:schemeClr val="bg2">
                    <a:lumMod val="10000"/>
                  </a:schemeClr>
                </a:solidFill>
                <a:latin typeface="+mn-lt"/>
              </a:rPr>
              <a:t>с общим началом. </a:t>
            </a: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2457450" y="3590925"/>
            <a:ext cx="539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>
                <a:solidFill>
                  <a:srgbClr val="0066FF"/>
                </a:solidFill>
              </a:rPr>
              <a:t>О</a:t>
            </a:r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6019800" y="3962400"/>
            <a:ext cx="477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0066FF"/>
                </a:solidFill>
              </a:rPr>
              <a:t>В</a:t>
            </a:r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5521325" y="1695450"/>
            <a:ext cx="477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0066FF"/>
                </a:solidFill>
              </a:rPr>
              <a:t>А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2895600" y="1600200"/>
            <a:ext cx="4138613" cy="2274888"/>
            <a:chOff x="1642" y="1111"/>
            <a:chExt cx="2607" cy="1433"/>
          </a:xfrm>
        </p:grpSpPr>
        <p:sp>
          <p:nvSpPr>
            <p:cNvPr id="13326" name="Freeform 11"/>
            <p:cNvSpPr>
              <a:spLocks/>
            </p:cNvSpPr>
            <p:nvPr/>
          </p:nvSpPr>
          <p:spPr bwMode="auto">
            <a:xfrm>
              <a:off x="2177" y="2236"/>
              <a:ext cx="164" cy="279"/>
            </a:xfrm>
            <a:custGeom>
              <a:avLst/>
              <a:gdLst>
                <a:gd name="T0" fmla="*/ 0 w 205"/>
                <a:gd name="T1" fmla="*/ 0 h 272"/>
                <a:gd name="T2" fmla="*/ 146 w 205"/>
                <a:gd name="T3" fmla="*/ 92 h 272"/>
                <a:gd name="T4" fmla="*/ 109 w 205"/>
                <a:gd name="T5" fmla="*/ 279 h 272"/>
                <a:gd name="T6" fmla="*/ 0 60000 65536"/>
                <a:gd name="T7" fmla="*/ 0 60000 65536"/>
                <a:gd name="T8" fmla="*/ 0 60000 65536"/>
                <a:gd name="T9" fmla="*/ 0 w 205"/>
                <a:gd name="T10" fmla="*/ 0 h 272"/>
                <a:gd name="T11" fmla="*/ 205 w 205"/>
                <a:gd name="T12" fmla="*/ 272 h 27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5" h="272">
                  <a:moveTo>
                    <a:pt x="0" y="0"/>
                  </a:moveTo>
                  <a:cubicBezTo>
                    <a:pt x="79" y="22"/>
                    <a:pt x="159" y="45"/>
                    <a:pt x="182" y="90"/>
                  </a:cubicBezTo>
                  <a:cubicBezTo>
                    <a:pt x="205" y="135"/>
                    <a:pt x="144" y="242"/>
                    <a:pt x="136" y="272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27" name="Line 12"/>
            <p:cNvSpPr>
              <a:spLocks noChangeShapeType="1"/>
            </p:cNvSpPr>
            <p:nvPr/>
          </p:nvSpPr>
          <p:spPr bwMode="auto">
            <a:xfrm flipV="1">
              <a:off x="1728" y="2496"/>
              <a:ext cx="2521" cy="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28" name="Line 13"/>
            <p:cNvSpPr>
              <a:spLocks noChangeShapeType="1"/>
            </p:cNvSpPr>
            <p:nvPr/>
          </p:nvSpPr>
          <p:spPr bwMode="auto">
            <a:xfrm flipV="1">
              <a:off x="1705" y="1111"/>
              <a:ext cx="2357" cy="1401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29" name="Oval 14"/>
            <p:cNvSpPr>
              <a:spLocks noChangeArrowheads="1"/>
            </p:cNvSpPr>
            <p:nvPr/>
          </p:nvSpPr>
          <p:spPr bwMode="auto">
            <a:xfrm>
              <a:off x="1642" y="2446"/>
              <a:ext cx="100" cy="9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5375" name="Rectangle 15"/>
          <p:cNvSpPr>
            <a:spLocks noChangeArrowheads="1"/>
          </p:cNvSpPr>
          <p:nvPr/>
        </p:nvSpPr>
        <p:spPr bwMode="auto">
          <a:xfrm>
            <a:off x="1219200" y="5410200"/>
            <a:ext cx="70866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dirty="0">
                <a:solidFill>
                  <a:schemeClr val="bg2">
                    <a:lumMod val="10000"/>
                  </a:schemeClr>
                </a:solidFill>
                <a:latin typeface="+mn-lt"/>
              </a:rPr>
              <a:t>Точка</a:t>
            </a:r>
            <a:r>
              <a:rPr lang="ru-RU" sz="2800" dirty="0">
                <a:latin typeface="+mn-lt"/>
              </a:rPr>
              <a:t> </a:t>
            </a:r>
            <a:r>
              <a:rPr lang="ru-RU" sz="2800" b="1" dirty="0">
                <a:solidFill>
                  <a:srgbClr val="0066FF"/>
                </a:solidFill>
                <a:latin typeface="+mn-lt"/>
              </a:rPr>
              <a:t>О</a:t>
            </a:r>
            <a:r>
              <a:rPr lang="ru-RU" sz="2800" dirty="0">
                <a:latin typeface="+mn-lt"/>
              </a:rPr>
              <a:t> </a:t>
            </a:r>
            <a:r>
              <a:rPr lang="ru-RU" sz="2800" dirty="0">
                <a:solidFill>
                  <a:schemeClr val="bg2">
                    <a:lumMod val="10000"/>
                  </a:schemeClr>
                </a:solidFill>
                <a:latin typeface="+mn-lt"/>
              </a:rPr>
              <a:t>– вершина угла.</a:t>
            </a:r>
          </a:p>
          <a:p>
            <a:r>
              <a:rPr lang="ru-RU" sz="2800" dirty="0">
                <a:solidFill>
                  <a:schemeClr val="bg2">
                    <a:lumMod val="10000"/>
                  </a:schemeClr>
                </a:solidFill>
                <a:latin typeface="+mn-lt"/>
              </a:rPr>
              <a:t>Лучи</a:t>
            </a:r>
            <a:r>
              <a:rPr lang="ru-RU" sz="2800" dirty="0">
                <a:latin typeface="+mn-lt"/>
              </a:rPr>
              <a:t> </a:t>
            </a:r>
            <a:r>
              <a:rPr lang="ru-RU" sz="2800" b="1" dirty="0">
                <a:solidFill>
                  <a:srgbClr val="0066FF"/>
                </a:solidFill>
                <a:latin typeface="+mn-lt"/>
              </a:rPr>
              <a:t>АО</a:t>
            </a:r>
            <a:r>
              <a:rPr lang="ru-RU" sz="2800" dirty="0">
                <a:latin typeface="+mn-lt"/>
              </a:rPr>
              <a:t> </a:t>
            </a:r>
            <a:r>
              <a:rPr lang="ru-RU" sz="2800" dirty="0">
                <a:solidFill>
                  <a:schemeClr val="bg2">
                    <a:lumMod val="10000"/>
                  </a:schemeClr>
                </a:solidFill>
                <a:latin typeface="+mn-lt"/>
              </a:rPr>
              <a:t>и</a:t>
            </a:r>
            <a:r>
              <a:rPr lang="ru-RU" sz="2800" dirty="0">
                <a:latin typeface="+mn-lt"/>
              </a:rPr>
              <a:t> </a:t>
            </a:r>
            <a:r>
              <a:rPr lang="ru-RU" sz="2800" b="1" dirty="0">
                <a:solidFill>
                  <a:srgbClr val="0066FF"/>
                </a:solidFill>
                <a:latin typeface="+mn-lt"/>
              </a:rPr>
              <a:t>ОВ</a:t>
            </a:r>
            <a:r>
              <a:rPr lang="ru-RU" sz="2800" dirty="0">
                <a:latin typeface="+mn-lt"/>
              </a:rPr>
              <a:t> </a:t>
            </a:r>
            <a:r>
              <a:rPr lang="ru-RU" sz="2800" dirty="0">
                <a:solidFill>
                  <a:schemeClr val="bg2">
                    <a:lumMod val="10000"/>
                  </a:schemeClr>
                </a:solidFill>
                <a:latin typeface="+mn-lt"/>
              </a:rPr>
              <a:t>– стороны угла.</a:t>
            </a:r>
          </a:p>
        </p:txBody>
      </p:sp>
      <p:sp>
        <p:nvSpPr>
          <p:cNvPr id="15376" name="Text Box 16"/>
          <p:cNvSpPr txBox="1">
            <a:spLocks noChangeArrowheads="1"/>
          </p:cNvSpPr>
          <p:nvPr/>
        </p:nvSpPr>
        <p:spPr bwMode="auto">
          <a:xfrm>
            <a:off x="2438400" y="4800600"/>
            <a:ext cx="405207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3600" b="1">
                <a:solidFill>
                  <a:srgbClr val="FF0000"/>
                </a:solidFill>
                <a:latin typeface="+mn-lt"/>
              </a:rPr>
              <a:t>Обозначение углов</a:t>
            </a:r>
          </a:p>
        </p:txBody>
      </p:sp>
      <p:sp>
        <p:nvSpPr>
          <p:cNvPr id="15377" name="AutoShape 17">
            <a:hlinkClick r:id="rId2" action="ppaction://hlinkfile" highlightClick="1"/>
          </p:cNvPr>
          <p:cNvSpPr>
            <a:spLocks noChangeArrowheads="1"/>
          </p:cNvSpPr>
          <p:nvPr/>
        </p:nvSpPr>
        <p:spPr bwMode="auto">
          <a:xfrm>
            <a:off x="6705600" y="4876800"/>
            <a:ext cx="457200" cy="457200"/>
          </a:xfrm>
          <a:prstGeom prst="actionButtonInformation">
            <a:avLst/>
          </a:prstGeom>
          <a:gradFill rotWithShape="1">
            <a:gsLst>
              <a:gs pos="0">
                <a:srgbClr val="99CCFF"/>
              </a:gs>
              <a:gs pos="100000">
                <a:srgbClr val="FF8B8B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5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animBg="1"/>
      <p:bldP spid="15367" grpId="0"/>
      <p:bldP spid="15368" grpId="0"/>
      <p:bldP spid="15369" grpId="0"/>
      <p:bldP spid="15375" grpId="0"/>
      <p:bldP spid="15376" grpId="0"/>
      <p:bldP spid="15377" grpId="0" animBg="1"/>
    </p:bldLst>
  </p:timing>
</p:sld>
</file>

<file path=ppt/theme/theme1.xml><?xml version="1.0" encoding="utf-8"?>
<a:theme xmlns:a="http://schemas.openxmlformats.org/drawingml/2006/main" name="нач.школа 17. математика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нач.школа 17. математика</Template>
  <TotalTime>809</TotalTime>
  <Words>346</Words>
  <Application>Microsoft Office PowerPoint</Application>
  <PresentationFormat>Экран (4:3)</PresentationFormat>
  <Paragraphs>123</Paragraphs>
  <Slides>18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нач.школа 17. математика</vt:lpstr>
      <vt:lpstr>Разминка для ума</vt:lpstr>
      <vt:lpstr>Слайд 2</vt:lpstr>
      <vt:lpstr>Назови линии</vt:lpstr>
      <vt:lpstr>Им угол имя подарил</vt:lpstr>
      <vt:lpstr>Кроссворд </vt:lpstr>
      <vt:lpstr>         </vt:lpstr>
      <vt:lpstr>Слайд 7</vt:lpstr>
      <vt:lpstr>  Практическая работа</vt:lpstr>
      <vt:lpstr>Слайд 9</vt:lpstr>
      <vt:lpstr>Слайд 10</vt:lpstr>
      <vt:lpstr>  Какой угол прямой?</vt:lpstr>
      <vt:lpstr>Слайд 12</vt:lpstr>
      <vt:lpstr>Закрепление и обобщение знаний</vt:lpstr>
      <vt:lpstr>   Самостоятельная работа</vt:lpstr>
      <vt:lpstr>Выводы, открытия</vt:lpstr>
      <vt:lpstr>Слайд 16</vt:lpstr>
      <vt:lpstr>Слайд 17</vt:lpstr>
      <vt:lpstr>Используемые ресурсы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Приложение 1</dc:title>
  <dc:creator>Администратор</dc:creator>
  <dc:description>http://aida.ucoz.ru</dc:description>
  <cp:lastModifiedBy>Администратор</cp:lastModifiedBy>
  <cp:revision>59</cp:revision>
  <dcterms:created xsi:type="dcterms:W3CDTF">2009-10-31T20:21:10Z</dcterms:created>
  <dcterms:modified xsi:type="dcterms:W3CDTF">2011-01-20T16:09:13Z</dcterms:modified>
</cp:coreProperties>
</file>