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186F6-9481-415E-8ED3-4954485BAE81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4BE95-2208-4E1D-A761-44A2EA1BB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BE95-2208-4E1D-A761-44A2EA1BB1C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5DA3697-DB42-423A-8369-73FB98D5CD88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95679F-1471-4528-ABEB-3D46DB590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A3697-DB42-423A-8369-73FB98D5CD88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95679F-1471-4528-ABEB-3D46DB590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5DA3697-DB42-423A-8369-73FB98D5CD88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95679F-1471-4528-ABEB-3D46DB590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A3697-DB42-423A-8369-73FB98D5CD88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95679F-1471-4528-ABEB-3D46DB590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DA3697-DB42-423A-8369-73FB98D5CD88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A95679F-1471-4528-ABEB-3D46DB590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A3697-DB42-423A-8369-73FB98D5CD88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95679F-1471-4528-ABEB-3D46DB590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A3697-DB42-423A-8369-73FB98D5CD88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95679F-1471-4528-ABEB-3D46DB590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A3697-DB42-423A-8369-73FB98D5CD88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95679F-1471-4528-ABEB-3D46DB590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DA3697-DB42-423A-8369-73FB98D5CD88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95679F-1471-4528-ABEB-3D46DB590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A3697-DB42-423A-8369-73FB98D5CD88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95679F-1471-4528-ABEB-3D46DB590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A3697-DB42-423A-8369-73FB98D5CD88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95679F-1471-4528-ABEB-3D46DB5901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5DA3697-DB42-423A-8369-73FB98D5CD88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A95679F-1471-4528-ABEB-3D46DB590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“I love English”</a:t>
            </a:r>
            <a:br>
              <a:rPr lang="en-US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3429000"/>
            <a:ext cx="5114778" cy="110124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[Appearance,</a:t>
            </a:r>
            <a:r>
              <a:rPr lang="ru-RU" dirty="0" smtClean="0"/>
              <a:t> </a:t>
            </a:r>
            <a:r>
              <a:rPr lang="en-US" dirty="0" smtClean="0"/>
              <a:t>Have/Has got, </a:t>
            </a:r>
            <a:r>
              <a:rPr lang="en-US" dirty="0" smtClean="0"/>
              <a:t>Prepositions of places]</a:t>
            </a:r>
            <a:endParaRPr lang="en-US" dirty="0" smtClean="0"/>
          </a:p>
          <a:p>
            <a:r>
              <a:rPr lang="en-US" dirty="0" smtClean="0"/>
              <a:t>Made by </a:t>
            </a:r>
            <a:r>
              <a:rPr lang="en-US" dirty="0" err="1" smtClean="0"/>
              <a:t>Shoeva</a:t>
            </a:r>
            <a:r>
              <a:rPr lang="en-US" dirty="0" smtClean="0"/>
              <a:t> Elena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[</a:t>
            </a:r>
            <a:r>
              <a:rPr lang="ru-RU" dirty="0" smtClean="0"/>
              <a:t> ГОУ ЦО №1445</a:t>
            </a:r>
            <a:r>
              <a:rPr lang="en-US" dirty="0" smtClean="0"/>
              <a:t>] 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7239000" cy="1143000"/>
          </a:xfrm>
        </p:spPr>
        <p:txBody>
          <a:bodyPr/>
          <a:lstStyle/>
          <a:p>
            <a:r>
              <a:rPr lang="en-US" dirty="0" smtClean="0"/>
              <a:t>Introduce yourself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7239000" cy="484632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What is your name?</a:t>
            </a:r>
          </a:p>
          <a:p>
            <a:r>
              <a:rPr lang="en-US" dirty="0" smtClean="0"/>
              <a:t>How old are you?</a:t>
            </a:r>
          </a:p>
          <a:p>
            <a:r>
              <a:rPr lang="en-US" dirty="0" smtClean="0"/>
              <a:t>Where do you live?</a:t>
            </a:r>
          </a:p>
          <a:p>
            <a:r>
              <a:rPr lang="en-US" dirty="0" smtClean="0"/>
              <a:t>What’s your </a:t>
            </a:r>
            <a:r>
              <a:rPr lang="en-US" dirty="0" err="1" smtClean="0"/>
              <a:t>favourite</a:t>
            </a:r>
            <a:r>
              <a:rPr lang="en-US" dirty="0" smtClean="0"/>
              <a:t> </a:t>
            </a:r>
            <a:r>
              <a:rPr lang="en-US" dirty="0" err="1" smtClean="0"/>
              <a:t>colour</a:t>
            </a:r>
            <a:r>
              <a:rPr lang="en-US" dirty="0"/>
              <a:t> </a:t>
            </a:r>
            <a:r>
              <a:rPr lang="en-US" dirty="0" smtClean="0"/>
              <a:t>(number)?</a:t>
            </a:r>
          </a:p>
          <a:p>
            <a:r>
              <a:rPr lang="en-US" dirty="0" smtClean="0"/>
              <a:t>Have you got a mother(father, little sister etc)?</a:t>
            </a:r>
          </a:p>
          <a:p>
            <a:r>
              <a:rPr lang="en-US" dirty="0" smtClean="0"/>
              <a:t>Have you got blue eyes(big nose, long hair)?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4" name="Рисунок 3" descr="img-1110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571612"/>
            <a:ext cx="3214710" cy="192882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recite a poem and play!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 am a bony skeleton.</a:t>
            </a:r>
          </a:p>
          <a:p>
            <a:pPr>
              <a:buNone/>
            </a:pPr>
            <a:r>
              <a:rPr lang="en-US" dirty="0" smtClean="0"/>
              <a:t>I have a smiling mouth.</a:t>
            </a:r>
          </a:p>
          <a:p>
            <a:pPr>
              <a:buNone/>
            </a:pPr>
            <a:r>
              <a:rPr lang="en-US" dirty="0" smtClean="0"/>
              <a:t>I have no nose,</a:t>
            </a:r>
          </a:p>
          <a:p>
            <a:pPr>
              <a:buNone/>
            </a:pPr>
            <a:r>
              <a:rPr lang="en-US" dirty="0" smtClean="0"/>
              <a:t>I have five bony fingers </a:t>
            </a:r>
          </a:p>
          <a:p>
            <a:pPr>
              <a:buNone/>
            </a:pPr>
            <a:r>
              <a:rPr lang="en-US" dirty="0" smtClean="0"/>
              <a:t>And five bony toes.</a:t>
            </a:r>
          </a:p>
          <a:p>
            <a:pPr>
              <a:buNone/>
            </a:pPr>
            <a:r>
              <a:rPr lang="en-US" dirty="0" smtClean="0"/>
              <a:t>Hop, hop, hop!</a:t>
            </a:r>
          </a:p>
          <a:p>
            <a:pPr>
              <a:buNone/>
            </a:pPr>
            <a:r>
              <a:rPr lang="en-US" dirty="0" smtClean="0"/>
              <a:t>Jump, jump, jump!</a:t>
            </a:r>
          </a:p>
          <a:p>
            <a:pPr>
              <a:buNone/>
            </a:pPr>
            <a:r>
              <a:rPr lang="en-US" dirty="0" smtClean="0"/>
              <a:t>Go, go! Bump, bump, bump!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ske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357430"/>
            <a:ext cx="2390775" cy="2314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2390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Riddles ( about your classmates):</a:t>
            </a:r>
            <a:br>
              <a:rPr lang="en-US" sz="2800" dirty="0" smtClean="0"/>
            </a:br>
            <a:r>
              <a:rPr lang="en-US" sz="2800" dirty="0" smtClean="0"/>
              <a:t>Who is he/she?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is a girl. She has got fair and long hair.</a:t>
            </a:r>
          </a:p>
          <a:p>
            <a:pPr>
              <a:buNone/>
            </a:pPr>
            <a:r>
              <a:rPr lang="en-US" dirty="0" smtClean="0"/>
              <a:t>    She has got blue eyes and small ears. Her nose isn’t big. She is nice and pretty.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He is a boy. He is not tall but strong. He has got  short fair hair. He has got a smiling mouth. His nose is not big. He can </a:t>
            </a:r>
            <a:r>
              <a:rPr lang="en-US" dirty="0"/>
              <a:t>p</a:t>
            </a:r>
            <a:r>
              <a:rPr lang="en-US" dirty="0" smtClean="0"/>
              <a:t>lay hockey.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Let’s check!</a:t>
            </a:r>
            <a:br>
              <a:rPr lang="en-US" sz="2400" dirty="0" smtClean="0"/>
            </a:br>
            <a:r>
              <a:rPr lang="en-US" sz="2400" dirty="0" smtClean="0"/>
              <a:t>(Game:”Postman”)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She is a girl. She is nice. She has got long fair hair.   She has got big, blue eyes.</a:t>
            </a:r>
          </a:p>
          <a:p>
            <a:pPr>
              <a:buNone/>
            </a:pPr>
            <a:r>
              <a:rPr lang="en-US" sz="2400" dirty="0" smtClean="0"/>
              <a:t>   She has got a nice mouth. She has got a small ears.</a:t>
            </a:r>
          </a:p>
          <a:p>
            <a:pPr>
              <a:buNone/>
            </a:pPr>
            <a:r>
              <a:rPr lang="en-US" sz="2400" dirty="0" smtClean="0"/>
              <a:t>     </a:t>
            </a:r>
          </a:p>
          <a:p>
            <a:r>
              <a:rPr lang="en-US" sz="2400" dirty="0" smtClean="0"/>
              <a:t>She has got long, black hair. She has got a long nose.</a:t>
            </a:r>
          </a:p>
          <a:p>
            <a:pPr>
              <a:buNone/>
            </a:pPr>
            <a:r>
              <a:rPr lang="en-US" sz="2400" dirty="0" smtClean="0"/>
              <a:t>     She has got green eyes. Her mouth isn’t small. She is not old.</a:t>
            </a:r>
          </a:p>
          <a:p>
            <a:r>
              <a:rPr lang="en-US" sz="2400" dirty="0" smtClean="0"/>
              <a:t>He is not old. He has got dark hair. He has got a long nose. His mouth is big. He is merry. </a:t>
            </a:r>
          </a:p>
          <a:p>
            <a:r>
              <a:rPr lang="en-US" sz="2400" dirty="0" smtClean="0"/>
              <a:t>He is a baby-boy. He has got short fair hair. He has got a small nose. He has got big brown eyes. He is funny. He is little.</a:t>
            </a:r>
          </a:p>
          <a:p>
            <a:pPr>
              <a:buNone/>
            </a:pPr>
            <a:r>
              <a:rPr lang="en-US" sz="2400" dirty="0" smtClean="0"/>
              <a:t>     His mouth is not big.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8e3dec1f1c8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0"/>
            <a:ext cx="1238797" cy="1493054"/>
          </a:xfrm>
          <a:prstGeom prst="rect">
            <a:avLst/>
          </a:prstGeom>
        </p:spPr>
      </p:pic>
      <p:pic>
        <p:nvPicPr>
          <p:cNvPr id="5" name="Рисунок 4" descr="182821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86446" y="5429264"/>
            <a:ext cx="1719115" cy="1285860"/>
          </a:xfrm>
          <a:prstGeom prst="rect">
            <a:avLst/>
          </a:prstGeom>
        </p:spPr>
      </p:pic>
      <p:pic>
        <p:nvPicPr>
          <p:cNvPr id="6" name="Рисунок 5" descr="123262237388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43306" y="5500678"/>
            <a:ext cx="904316" cy="1357322"/>
          </a:xfrm>
          <a:prstGeom prst="rect">
            <a:avLst/>
          </a:prstGeom>
        </p:spPr>
      </p:pic>
      <p:pic>
        <p:nvPicPr>
          <p:cNvPr id="7" name="Рисунок 6" descr="3492653_larg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5008" y="53756"/>
            <a:ext cx="1928826" cy="14514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239000" cy="1143000"/>
          </a:xfrm>
        </p:spPr>
        <p:txBody>
          <a:bodyPr/>
          <a:lstStyle/>
          <a:p>
            <a:r>
              <a:rPr lang="en-US" dirty="0" smtClean="0"/>
              <a:t>Sing and do!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7239000" cy="4846320"/>
          </a:xfrm>
        </p:spPr>
        <p:txBody>
          <a:bodyPr>
            <a:normAutofit/>
          </a:bodyPr>
          <a:lstStyle/>
          <a:p>
            <a:r>
              <a:rPr lang="en-US" dirty="0" smtClean="0"/>
              <a:t>This is my house,</a:t>
            </a:r>
          </a:p>
          <a:p>
            <a:r>
              <a:rPr lang="en-US" dirty="0" smtClean="0"/>
              <a:t>This is the door!</a:t>
            </a:r>
          </a:p>
          <a:p>
            <a:r>
              <a:rPr lang="en-US" dirty="0" smtClean="0"/>
              <a:t>The windows are clean,</a:t>
            </a:r>
          </a:p>
          <a:p>
            <a:r>
              <a:rPr lang="en-US" dirty="0" smtClean="0"/>
              <a:t>And so is the floor.</a:t>
            </a:r>
          </a:p>
          <a:p>
            <a:r>
              <a:rPr lang="en-US" dirty="0" smtClean="0"/>
              <a:t>As tall as can be</a:t>
            </a:r>
          </a:p>
          <a:p>
            <a:r>
              <a:rPr lang="en-US" dirty="0" smtClean="0"/>
              <a:t>Outside there’s a chimney, </a:t>
            </a:r>
          </a:p>
          <a:p>
            <a:r>
              <a:rPr lang="en-US" dirty="0" smtClean="0"/>
              <a:t>With smoke that goes up</a:t>
            </a:r>
          </a:p>
          <a:p>
            <a:r>
              <a:rPr lang="en-US" dirty="0" smtClean="0"/>
              <a:t>Come and see!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Rabbit visits Winnie</a:t>
            </a:r>
            <a:br>
              <a:rPr lang="en-US" dirty="0" smtClean="0"/>
            </a:br>
            <a:r>
              <a:rPr lang="en-US" dirty="0" smtClean="0"/>
              <a:t> ( a dialogue by heart)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R. – Good morning, Winnie!</a:t>
            </a:r>
          </a:p>
          <a:p>
            <a:pPr>
              <a:buNone/>
            </a:pPr>
            <a:r>
              <a:rPr lang="en-US" dirty="0" smtClean="0"/>
              <a:t>W.- Good morning, Rabbit!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Would you like some tea and sweets?</a:t>
            </a:r>
          </a:p>
          <a:p>
            <a:pPr>
              <a:buNone/>
            </a:pPr>
            <a:r>
              <a:rPr lang="en-US" dirty="0" smtClean="0"/>
              <a:t>R.- I’d like some cabbage and a big red carrot,</a:t>
            </a:r>
          </a:p>
          <a:p>
            <a:pPr>
              <a:buNone/>
            </a:pPr>
            <a:r>
              <a:rPr lang="en-US" dirty="0" smtClean="0"/>
              <a:t>      please.</a:t>
            </a:r>
          </a:p>
          <a:p>
            <a:pPr>
              <a:buNone/>
            </a:pPr>
            <a:r>
              <a:rPr lang="en-US" dirty="0" smtClean="0"/>
              <a:t>W.- Here you are . Help yourself! </a:t>
            </a:r>
            <a:endParaRPr lang="en-US" dirty="0"/>
          </a:p>
          <a:p>
            <a:pPr>
              <a:buNone/>
            </a:pPr>
            <a:r>
              <a:rPr lang="en-US" dirty="0" smtClean="0"/>
              <a:t>R.-Thank you, Winnie.</a:t>
            </a:r>
          </a:p>
          <a:p>
            <a:pPr>
              <a:buNone/>
            </a:pPr>
            <a:r>
              <a:rPr lang="en-US" dirty="0" smtClean="0"/>
              <a:t>W.-You are welcome!</a:t>
            </a:r>
          </a:p>
          <a:p>
            <a:pPr>
              <a:buNone/>
            </a:pPr>
            <a:r>
              <a:rPr lang="en-US" dirty="0" smtClean="0"/>
              <a:t>R.- I must go home. Goodbye!</a:t>
            </a:r>
          </a:p>
          <a:p>
            <a:pPr>
              <a:buNone/>
            </a:pPr>
            <a:r>
              <a:rPr lang="en-US" dirty="0" smtClean="0"/>
              <a:t>w.- That’s a pity. Bye-bye!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Game : “Where’s my cassette?”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In-</a:t>
            </a:r>
            <a:r>
              <a:rPr lang="ru-RU" sz="2400" dirty="0" smtClean="0"/>
              <a:t> в;</a:t>
            </a:r>
            <a:endParaRPr lang="en-US" sz="2400" dirty="0" smtClean="0"/>
          </a:p>
          <a:p>
            <a:r>
              <a:rPr lang="en-US" sz="2400" dirty="0" smtClean="0"/>
              <a:t>On-</a:t>
            </a:r>
            <a:r>
              <a:rPr lang="ru-RU" sz="2400" dirty="0" smtClean="0"/>
              <a:t> на;</a:t>
            </a:r>
            <a:endParaRPr lang="en-US" sz="2400" dirty="0" smtClean="0"/>
          </a:p>
          <a:p>
            <a:r>
              <a:rPr lang="en-US" sz="2400" dirty="0" smtClean="0"/>
              <a:t>Under-</a:t>
            </a:r>
            <a:r>
              <a:rPr lang="ru-RU" sz="2400" dirty="0" smtClean="0"/>
              <a:t> под.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                  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Is it on the table?          </a:t>
            </a:r>
          </a:p>
          <a:p>
            <a:r>
              <a:rPr lang="en-US" sz="2400" dirty="0" smtClean="0"/>
              <a:t>Is it under the chair?           Yes it is/ No, it isn’t</a:t>
            </a:r>
          </a:p>
          <a:p>
            <a:r>
              <a:rPr lang="en-US" sz="2400" dirty="0" smtClean="0"/>
              <a:t>Is it in the box?</a:t>
            </a:r>
          </a:p>
          <a:p>
            <a:r>
              <a:rPr lang="en-US" sz="2400" dirty="0" smtClean="0"/>
              <a:t>Is it on the shelf?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071546"/>
            <a:ext cx="7239000" cy="78581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end.</a:t>
            </a:r>
            <a:endParaRPr lang="ru-RU" sz="3600" dirty="0"/>
          </a:p>
        </p:txBody>
      </p:sp>
      <p:pic>
        <p:nvPicPr>
          <p:cNvPr id="4" name="Содержимое 3" descr="img-1110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2071678"/>
            <a:ext cx="6072230" cy="4554173"/>
          </a:xfrm>
        </p:spPr>
      </p:pic>
      <p:sp>
        <p:nvSpPr>
          <p:cNvPr id="5" name="Выноска-облако 4"/>
          <p:cNvSpPr/>
          <p:nvPr/>
        </p:nvSpPr>
        <p:spPr>
          <a:xfrm rot="20874044">
            <a:off x="1214414" y="2143116"/>
            <a:ext cx="2009351" cy="124412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are well done!</a:t>
            </a:r>
            <a:endParaRPr lang="ru-RU" dirty="0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5572132" y="5357826"/>
            <a:ext cx="1500198" cy="114298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Thank you for your attention!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335</TotalTime>
  <Words>535</Words>
  <Application>Microsoft Office PowerPoint</Application>
  <PresentationFormat>Экран (4:3)</PresentationFormat>
  <Paragraphs>72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“I love English” </vt:lpstr>
      <vt:lpstr>Introduce yourself</vt:lpstr>
      <vt:lpstr>Let’s recite a poem and play!</vt:lpstr>
      <vt:lpstr>Riddles ( about your classmates): Who is he/she?</vt:lpstr>
      <vt:lpstr>Let’s check! (Game:”Postman”)</vt:lpstr>
      <vt:lpstr>Sing and do!</vt:lpstr>
      <vt:lpstr>Rabbit visits Winnie  ( a dialogue by heart)</vt:lpstr>
      <vt:lpstr>Game : “Where’s my cassette?”</vt:lpstr>
      <vt:lpstr>The end.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 love English” </dc:title>
  <dc:creator>Admin</dc:creator>
  <cp:lastModifiedBy>Admin</cp:lastModifiedBy>
  <cp:revision>36</cp:revision>
  <dcterms:created xsi:type="dcterms:W3CDTF">2010-11-24T12:51:25Z</dcterms:created>
  <dcterms:modified xsi:type="dcterms:W3CDTF">2010-11-28T14:06:25Z</dcterms:modified>
</cp:coreProperties>
</file>