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67" r:id="rId4"/>
    <p:sldId id="273" r:id="rId5"/>
    <p:sldId id="269" r:id="rId6"/>
    <p:sldId id="274" r:id="rId7"/>
    <p:sldId id="271" r:id="rId8"/>
    <p:sldId id="262" r:id="rId9"/>
    <p:sldId id="27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1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3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8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3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2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7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1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727BC-FFBA-4FB1-BB22-602BE14F19B6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2E95D-E778-4209-9522-E7CC3DAE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anmao.net/front?ACTION=bianmao.gb.allproductlist2&amp;shopid=masoo" TargetMode="External"/><Relationship Id="rId3" Type="http://schemas.openxmlformats.org/officeDocument/2006/relationships/hyperlink" Target="http://www.ayzdorov.ru/lechenie_gepatit_narsr.php" TargetMode="External"/><Relationship Id="rId7" Type="http://schemas.openxmlformats.org/officeDocument/2006/relationships/hyperlink" Target="http://rezultaty.com/tag/nasadki/" TargetMode="External"/><Relationship Id="rId2" Type="http://schemas.openxmlformats.org/officeDocument/2006/relationships/hyperlink" Target="http://deal.by/tags/&#1054;&#1042;&#1045;&#1057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am/rus/news/russia/economics/2010/08/10/" TargetMode="External"/><Relationship Id="rId11" Type="http://schemas.openxmlformats.org/officeDocument/2006/relationships/hyperlink" Target="http://eatmo.ru/2010/10/17/483/x-002/" TargetMode="External"/><Relationship Id="rId5" Type="http://schemas.openxmlformats.org/officeDocument/2006/relationships/hyperlink" Target="http://volnistye.ru/forum/viewtopic.php?f=5&amp;t=27&amp;p=3146" TargetMode="External"/><Relationship Id="rId10" Type="http://schemas.openxmlformats.org/officeDocument/2006/relationships/hyperlink" Target="http://www.levi.ru/levi_forum/viewtopic.php?p=301868&amp;" TargetMode="External"/><Relationship Id="rId4" Type="http://schemas.openxmlformats.org/officeDocument/2006/relationships/hyperlink" Target="http://www.westernhorse.ru/php/vet/proso.php" TargetMode="External"/><Relationship Id="rId9" Type="http://schemas.openxmlformats.org/officeDocument/2006/relationships/hyperlink" Target="http://samsebelekar.ru/index/grechikha_posevnaja/0-50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96000"/>
                <a:lumMod val="10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223224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4400" i="1" dirty="0" smtClean="0"/>
              <a:t>             « ЗДОРОВЬЕ БЛИЗКО  - </a:t>
            </a:r>
          </a:p>
          <a:p>
            <a:pPr marL="0" indent="0">
              <a:buNone/>
            </a:pPr>
            <a:endParaRPr lang="ru-RU" sz="4400" i="1" dirty="0"/>
          </a:p>
          <a:p>
            <a:pPr marL="0" indent="0">
              <a:buNone/>
            </a:pPr>
            <a:r>
              <a:rPr lang="ru-RU" sz="4400" i="1" dirty="0" smtClean="0"/>
              <a:t>          ИЩИ ЕГО В МИСКЕ»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17289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5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http://deal.by/tags/</a:t>
            </a:r>
            <a:r>
              <a:rPr lang="ru-RU" sz="2400" dirty="0" smtClean="0">
                <a:hlinkClick r:id="rId2"/>
              </a:rPr>
              <a:t>ОВЕС</a:t>
            </a:r>
            <a:r>
              <a:rPr lang="ru-RU" sz="2400" dirty="0" smtClean="0"/>
              <a:t> </a:t>
            </a:r>
          </a:p>
          <a:p>
            <a:r>
              <a:rPr lang="en-US" sz="2400" dirty="0" smtClean="0">
                <a:hlinkClick r:id="rId3"/>
              </a:rPr>
              <a:t>http://www.ayzdorov.ru/lechenie_gepatit_narsr.php</a:t>
            </a:r>
            <a:r>
              <a:rPr lang="ru-RU" sz="2400" dirty="0" smtClean="0"/>
              <a:t> </a:t>
            </a:r>
          </a:p>
          <a:p>
            <a:r>
              <a:rPr lang="en-US" sz="2400" dirty="0" smtClean="0">
                <a:hlinkClick r:id="rId4"/>
              </a:rPr>
              <a:t>p://whttww.westernhorse.ru/php/vet/proso.php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http://volnistye.ru/forum/viewtopic.php?f=5&amp;t=27&amp;p=3146</a:t>
            </a:r>
            <a:r>
              <a:rPr lang="ru-RU" sz="2400" dirty="0" smtClean="0"/>
              <a:t> </a:t>
            </a:r>
          </a:p>
          <a:p>
            <a:r>
              <a:rPr lang="en-US" sz="2400" dirty="0" smtClean="0">
                <a:hlinkClick r:id="rId6"/>
              </a:rPr>
              <a:t>tp://news.am/rus/news/russia/economics/2010/08/10/ht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en-US" sz="2400" dirty="0" smtClean="0">
                <a:hlinkClick r:id="rId7"/>
              </a:rPr>
              <a:t>http://rezultaty.com/tag/nasadki/</a:t>
            </a:r>
            <a:r>
              <a:rPr lang="ru-RU" sz="2400" dirty="0" smtClean="0"/>
              <a:t> </a:t>
            </a:r>
          </a:p>
          <a:p>
            <a:r>
              <a:rPr lang="en-US" sz="2400" dirty="0" smtClean="0">
                <a:hlinkClick r:id="rId8"/>
              </a:rPr>
              <a:t>http://www.bianmao.net/front?ACTION=bianmao.gb.allproductlist2&amp;shopid=masoo</a:t>
            </a:r>
            <a:r>
              <a:rPr lang="ru-RU" sz="2400" dirty="0" smtClean="0"/>
              <a:t> </a:t>
            </a:r>
          </a:p>
          <a:p>
            <a:r>
              <a:rPr lang="en-US" sz="2400" dirty="0" smtClean="0">
                <a:hlinkClick r:id="rId9"/>
              </a:rPr>
              <a:t>http://samsebelekar.ru/index/grechikha_posevnaja/0-505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en-US" sz="2400" dirty="0" smtClean="0">
                <a:hlinkClick r:id="rId10"/>
              </a:rPr>
              <a:t>http://www.levi.ru/levi_forum/viewtopic.php?p=301868&amp;</a:t>
            </a:r>
            <a:r>
              <a:rPr lang="ru-RU" sz="2400" dirty="0" smtClean="0"/>
              <a:t> </a:t>
            </a:r>
          </a:p>
          <a:p>
            <a:r>
              <a:rPr lang="en-US" sz="2400" dirty="0" smtClean="0">
                <a:hlinkClick r:id="rId11"/>
              </a:rPr>
              <a:t>http://eatmo.ru/2010/10/17/483/x-002/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48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21799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Овёс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9909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8437"/>
            <a:ext cx="4104456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9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ГЕРКУЛЕС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             Овсяная каша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4572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7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Гречиха – гречка </a:t>
            </a:r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960440" cy="46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7059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5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Гречка – гречневая каша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132856"/>
            <a:ext cx="6096000" cy="35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7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Просо – пшено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9" y="1546830"/>
            <a:ext cx="421410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46830"/>
            <a:ext cx="3672408" cy="447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5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/>
          <a:lstStyle/>
          <a:p>
            <a:r>
              <a:rPr lang="ru-RU" dirty="0" smtClean="0"/>
              <a:t>Пшённая каша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772816"/>
            <a:ext cx="50405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89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Пшеница -манная крупа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924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403244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4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Манная каша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6886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6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70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КВН</vt:lpstr>
      <vt:lpstr>Овёс</vt:lpstr>
      <vt:lpstr>ГЕРКУЛЕС</vt:lpstr>
      <vt:lpstr>Гречиха – гречка </vt:lpstr>
      <vt:lpstr>Гречка – гречневая каша </vt:lpstr>
      <vt:lpstr>Просо – пшено </vt:lpstr>
      <vt:lpstr>Пшённая каша</vt:lpstr>
      <vt:lpstr>Пшеница -манная крупа </vt:lpstr>
      <vt:lpstr>Манная каша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NK</dc:creator>
  <cp:lastModifiedBy>NK</cp:lastModifiedBy>
  <cp:revision>12</cp:revision>
  <dcterms:created xsi:type="dcterms:W3CDTF">2011-01-04T15:33:49Z</dcterms:created>
  <dcterms:modified xsi:type="dcterms:W3CDTF">2011-01-05T15:21:49Z</dcterms:modified>
</cp:coreProperties>
</file>