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12/17/2004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362201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Моя семья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en-US" sz="4000" dirty="0" err="1" smtClean="0"/>
              <a:t>Meine</a:t>
            </a:r>
            <a:r>
              <a:rPr lang="en-US" sz="4000" dirty="0" smtClean="0"/>
              <a:t> </a:t>
            </a:r>
            <a:r>
              <a:rPr lang="en-US" sz="4000" dirty="0" err="1" smtClean="0"/>
              <a:t>Familie</a:t>
            </a:r>
            <a:r>
              <a:rPr lang="en-US" sz="4000" dirty="0" smtClean="0"/>
              <a:t> </a:t>
            </a:r>
            <a:r>
              <a:rPr lang="en-US" sz="4000" dirty="0" err="1" smtClean="0"/>
              <a:t>feiert</a:t>
            </a:r>
            <a:r>
              <a:rPr lang="en-US" sz="4000" dirty="0" smtClean="0"/>
              <a:t> den </a:t>
            </a:r>
            <a:r>
              <a:rPr lang="en-US" sz="4000" dirty="0" err="1" smtClean="0"/>
              <a:t>Geburtstag</a:t>
            </a:r>
            <a:r>
              <a:rPr lang="en-US" sz="4000" dirty="0" smtClean="0"/>
              <a:t>.(</a:t>
            </a:r>
            <a:r>
              <a:rPr lang="ru-RU" sz="4000" dirty="0" smtClean="0"/>
              <a:t>день рождения</a:t>
            </a:r>
            <a:r>
              <a:rPr lang="en-US" sz="4000" dirty="0" smtClean="0"/>
              <a:t>)</a:t>
            </a:r>
            <a:endParaRPr lang="ru-RU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664678"/>
            <a:ext cx="4288526" cy="373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Familie</a:t>
            </a:r>
            <a:r>
              <a:rPr lang="en-US" dirty="0" smtClean="0"/>
              <a:t> hat 2 Kinder.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</a:t>
            </a:r>
            <a:r>
              <a:rPr lang="en-US" dirty="0" err="1" smtClean="0"/>
              <a:t>spazieren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38487" y="1811337"/>
            <a:ext cx="2867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семья </a:t>
            </a:r>
            <a:r>
              <a:rPr lang="en-US" dirty="0" smtClean="0"/>
              <a:t>-</a:t>
            </a:r>
            <a:r>
              <a:rPr lang="ru-RU" dirty="0" smtClean="0"/>
              <a:t>это любовь</a:t>
            </a:r>
            <a:r>
              <a:rPr lang="en-US" dirty="0" smtClean="0"/>
              <a:t>.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lieben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 </a:t>
            </a:r>
            <a:r>
              <a:rPr lang="en-US" dirty="0" err="1" smtClean="0"/>
              <a:t>einander</a:t>
            </a:r>
            <a:r>
              <a:rPr lang="en-US" dirty="0" smtClean="0"/>
              <a:t> (</a:t>
            </a:r>
            <a:r>
              <a:rPr lang="ru-RU" dirty="0" smtClean="0"/>
              <a:t>друг друга</a:t>
            </a:r>
            <a:r>
              <a:rPr lang="en-US" dirty="0" smtClean="0"/>
              <a:t>).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52625" y="2044700"/>
            <a:ext cx="52387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люблю цветы.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die </a:t>
            </a:r>
            <a:r>
              <a:rPr lang="en-US" dirty="0" err="1" smtClean="0"/>
              <a:t>Blumen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smtClean="0"/>
              <a:t>.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sehen</a:t>
            </a:r>
            <a:r>
              <a:rPr lang="en-US" dirty="0" smtClean="0"/>
              <a:t> Mutter, </a:t>
            </a:r>
            <a:r>
              <a:rPr lang="en-US" dirty="0" err="1" smtClean="0"/>
              <a:t>Vater</a:t>
            </a:r>
            <a:r>
              <a:rPr lang="en-US" dirty="0" smtClean="0"/>
              <a:t>, </a:t>
            </a:r>
            <a:r>
              <a:rPr lang="en-US" dirty="0" err="1" smtClean="0"/>
              <a:t>Tochter</a:t>
            </a:r>
            <a:r>
              <a:rPr lang="en-US" dirty="0" smtClean="0"/>
              <a:t> und </a:t>
            </a:r>
            <a:r>
              <a:rPr lang="en-US" dirty="0" err="1" smtClean="0"/>
              <a:t>Sohn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gluecklig</a:t>
            </a:r>
            <a:r>
              <a:rPr lang="en-US" dirty="0" smtClean="0"/>
              <a:t>.(</a:t>
            </a:r>
            <a:r>
              <a:rPr lang="ru-RU" dirty="0" smtClean="0"/>
              <a:t>счастливые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75" y="1820862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3322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75" y="0"/>
            <a:ext cx="913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54</Words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Моя семья  Meine Familie feiert den Geburtstag.(день рождения)</vt:lpstr>
      <vt:lpstr>Die Familie hat 2 Kinder. Sie gehen spazieren.</vt:lpstr>
      <vt:lpstr>Моя семья -это любовь. In der Familie lieben alle  einander (друг друга).</vt:lpstr>
      <vt:lpstr>Я люблю цветы. Ich habe die Blumen gern. </vt:lpstr>
      <vt:lpstr>Wir sehen Mutter, Vater, Tochter und Sohn. Sie sind gluecklig.(счастливые)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  Meine Familie feiert den Geburtstag.(день рождения)</dc:title>
  <dc:creator>4</dc:creator>
  <cp:lastModifiedBy>4</cp:lastModifiedBy>
  <cp:revision>3</cp:revision>
  <dcterms:created xsi:type="dcterms:W3CDTF">2004-12-17T11:24:42Z</dcterms:created>
  <dcterms:modified xsi:type="dcterms:W3CDTF">2004-12-17T11:46:52Z</dcterms:modified>
</cp:coreProperties>
</file>