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ectangle 10"/>
          <p:cNvGrpSpPr>
            <a:grpSpLocks/>
          </p:cNvGrpSpPr>
          <p:nvPr/>
        </p:nvGrpSpPr>
        <p:grpSpPr bwMode="auto">
          <a:xfrm>
            <a:off x="-6350" y="3859213"/>
            <a:ext cx="9156700" cy="3005137"/>
            <a:chOff x="-4" y="2431"/>
            <a:chExt cx="5768" cy="1893"/>
          </a:xfrm>
        </p:grpSpPr>
        <p:pic>
          <p:nvPicPr>
            <p:cNvPr id="5" name="Rectangle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2431"/>
              <a:ext cx="5768" cy="1893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0" y="2436"/>
              <a:ext cx="5760" cy="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7" name="Rectangle 11"/>
          <p:cNvGrpSpPr>
            <a:grpSpLocks/>
          </p:cNvGrpSpPr>
          <p:nvPr/>
        </p:nvGrpSpPr>
        <p:grpSpPr bwMode="auto">
          <a:xfrm>
            <a:off x="-6350" y="-6350"/>
            <a:ext cx="9156700" cy="3876675"/>
            <a:chOff x="-4" y="-4"/>
            <a:chExt cx="5768" cy="2442"/>
          </a:xfrm>
        </p:grpSpPr>
        <p:pic>
          <p:nvPicPr>
            <p:cNvPr id="8" name="Rectangle 1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-4"/>
              <a:ext cx="5768" cy="2442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2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10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39D61-0C00-4874-BCDE-BEDF21EB8290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BF018-7E5A-4C7F-B198-8E56D53D3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78746-6161-4946-945D-2BF4D2F4925D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D5E39-ABAC-42F7-A398-D46E77699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30BB0-BF76-4DD3-A701-12399A14A819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E7979-E7D0-401C-96D5-51DCB8C07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F8AD8-FD47-4306-9D6F-FBE64B4FB1C7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9E7B3-7366-4EE4-860A-EB7DB273B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672ED-9728-4DDD-86CE-8CD2CEEC13D7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13B97-A8B4-487B-907A-F87AC9229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BABE-CEEF-40B8-82EB-F8054F48017E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0779-20EB-4DC9-9211-6212166AA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9F5D4-15C0-4A0F-9E75-BCF84520629E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119ED-AEA4-40A2-BFCC-CD2194624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7346-3006-45C2-B004-E59AADBE6B63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D333B-E318-4B88-B280-4FB6654C9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37AD-D954-4C64-A82C-0CD4133DC622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290D7-51A6-4776-9B2D-27F8BCB10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2B637-F6A6-4626-A210-1666A5F62758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CAB62-D8F4-4003-AEC4-69EA7007E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5B85-39ED-429C-9786-8F4F8D1068E2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6B6E-7518-49B2-B282-87C0121A0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0AB7D8-E752-4A51-AEBB-20165131DB7A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1F7043-35EE-4EDD-8E10-66BD8B63F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4968552" cy="1440161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План экскурсии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03575" y="4845050"/>
            <a:ext cx="936625" cy="32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6084888" y="5006975"/>
            <a:ext cx="719137" cy="255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154113" y="3095625"/>
            <a:ext cx="379412" cy="658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7818438" y="3201988"/>
            <a:ext cx="0" cy="628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8" name="Рисунок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244600"/>
            <a:ext cx="1223962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3903663"/>
            <a:ext cx="1573212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Рисунок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79900" y="4845050"/>
            <a:ext cx="172561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Рисунок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35150" y="3201988"/>
            <a:ext cx="116681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Рисунок 2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1390650"/>
            <a:ext cx="2449512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4968552" cy="1440161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План экскурсии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03575" y="4845050"/>
            <a:ext cx="936625" cy="32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6084888" y="5006975"/>
            <a:ext cx="719137" cy="255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154113" y="3095625"/>
            <a:ext cx="379412" cy="658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7818438" y="3201988"/>
            <a:ext cx="0" cy="628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4" name="Рисунок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244600"/>
            <a:ext cx="1223962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Рисунок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3903663"/>
            <a:ext cx="1573212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Рисунок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79900" y="4845050"/>
            <a:ext cx="172561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Рисунок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35150" y="3201988"/>
            <a:ext cx="116681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Рисунок 2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1390650"/>
            <a:ext cx="2449512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333375"/>
            <a:ext cx="3346450" cy="6048375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91-(6+85)=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67+20:4=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4*6-5*2=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41-5+36=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28+54:9=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91-36=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(30-28)*5=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94+24:4=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68-24:3=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46+18=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47-5*8=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100-31=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49:7*4=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25+(40-12)=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38" name="Объект 3"/>
          <p:cNvSpPr>
            <a:spLocks noGrp="1"/>
          </p:cNvSpPr>
          <p:nvPr>
            <p:ph sz="quarter" idx="14"/>
          </p:nvPr>
        </p:nvSpPr>
        <p:spPr>
          <a:xfrm>
            <a:off x="3203575" y="260350"/>
            <a:ext cx="4787900" cy="6192838"/>
          </a:xfrm>
        </p:spPr>
        <p:txBody>
          <a:bodyPr/>
          <a:lstStyle/>
          <a:p>
            <a:r>
              <a:rPr lang="ru-RU" smtClean="0"/>
              <a:t>0 М</a:t>
            </a:r>
          </a:p>
          <a:p>
            <a:r>
              <a:rPr lang="ru-RU" smtClean="0"/>
              <a:t>72 Е</a:t>
            </a:r>
          </a:p>
          <a:p>
            <a:r>
              <a:rPr lang="ru-RU" smtClean="0"/>
              <a:t>14 Ч</a:t>
            </a:r>
          </a:p>
          <a:p>
            <a:r>
              <a:rPr lang="ru-RU" smtClean="0"/>
              <a:t>34 Т</a:t>
            </a:r>
          </a:p>
          <a:p>
            <a:r>
              <a:rPr lang="ru-RU" smtClean="0"/>
              <a:t>55  Ь</a:t>
            </a:r>
          </a:p>
          <a:p>
            <a:r>
              <a:rPr lang="ru-RU" smtClean="0"/>
              <a:t>10 К</a:t>
            </a:r>
          </a:p>
          <a:p>
            <a:r>
              <a:rPr lang="ru-RU" smtClean="0"/>
              <a:t>100  У</a:t>
            </a:r>
          </a:p>
          <a:p>
            <a:r>
              <a:rPr lang="ru-RU" smtClean="0"/>
              <a:t>60  Л</a:t>
            </a:r>
          </a:p>
          <a:p>
            <a:r>
              <a:rPr lang="ru-RU" smtClean="0"/>
              <a:t>64  Ш</a:t>
            </a:r>
          </a:p>
          <a:p>
            <a:r>
              <a:rPr lang="ru-RU" smtClean="0"/>
              <a:t>7  А</a:t>
            </a:r>
          </a:p>
          <a:p>
            <a:r>
              <a:rPr lang="ru-RU" smtClean="0"/>
              <a:t>69  Р</a:t>
            </a:r>
          </a:p>
          <a:p>
            <a:r>
              <a:rPr lang="ru-RU" smtClean="0"/>
              <a:t>28  И</a:t>
            </a:r>
          </a:p>
          <a:p>
            <a:r>
              <a:rPr lang="ru-RU" smtClean="0"/>
              <a:t>53  Ф</a:t>
            </a:r>
          </a:p>
        </p:txBody>
      </p:sp>
      <p:pic>
        <p:nvPicPr>
          <p:cNvPr id="1433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908050"/>
            <a:ext cx="33337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850" y="5053013"/>
            <a:ext cx="6786563" cy="881062"/>
          </a:xfrm>
        </p:spPr>
        <p:txBody>
          <a:bodyPr/>
          <a:lstStyle/>
          <a:p>
            <a:r>
              <a:rPr lang="ru-RU" sz="2800" b="1" smtClean="0"/>
              <a:t>Башня СЮЮМБИКЕ</a:t>
            </a:r>
          </a:p>
        </p:txBody>
      </p:sp>
      <p:pic>
        <p:nvPicPr>
          <p:cNvPr id="1536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4613" y="188913"/>
            <a:ext cx="4819650" cy="643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63" y="3132138"/>
            <a:ext cx="7175500" cy="1793875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dirty="0"/>
          </a:p>
        </p:txBody>
      </p:sp>
      <p:pic>
        <p:nvPicPr>
          <p:cNvPr id="1638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620713"/>
            <a:ext cx="5689600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620713"/>
            <a:ext cx="7345362" cy="5516562"/>
          </a:xfrm>
        </p:spPr>
      </p:pic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1700" y="927100"/>
            <a:ext cx="3438525" cy="4449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4213" y="5876925"/>
            <a:ext cx="5635625" cy="882650"/>
          </a:xfrm>
        </p:spPr>
        <p:txBody>
          <a:bodyPr/>
          <a:lstStyle/>
          <a:p>
            <a:r>
              <a:rPr lang="ru-RU" smtClean="0"/>
              <a:t>Муса Джалиль</a:t>
            </a:r>
          </a:p>
        </p:txBody>
      </p:sp>
      <p:pic>
        <p:nvPicPr>
          <p:cNvPr id="1843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15888"/>
            <a:ext cx="39497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549275"/>
            <a:ext cx="2801938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200" y="5805488"/>
            <a:ext cx="5637213" cy="719137"/>
          </a:xfrm>
        </p:spPr>
        <p:txBody>
          <a:bodyPr/>
          <a:lstStyle/>
          <a:p>
            <a:r>
              <a:rPr lang="ru-RU" smtClean="0"/>
              <a:t>Казанский цирк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63" y="3132138"/>
            <a:ext cx="7175500" cy="1793875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pic>
        <p:nvPicPr>
          <p:cNvPr id="1945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981075"/>
            <a:ext cx="725805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048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333375"/>
            <a:ext cx="37909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63" y="3132138"/>
            <a:ext cx="7175500" cy="1793875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pic>
        <p:nvPicPr>
          <p:cNvPr id="2150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71500"/>
            <a:ext cx="6905625" cy="518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49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Trebuchet MS</vt:lpstr>
      <vt:lpstr>Arial</vt:lpstr>
      <vt:lpstr>Georgia</vt:lpstr>
      <vt:lpstr>Calibri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экскурсии</dc:title>
  <dc:creator>Ольга</dc:creator>
  <cp:lastModifiedBy>USER</cp:lastModifiedBy>
  <cp:revision>7</cp:revision>
  <dcterms:created xsi:type="dcterms:W3CDTF">2011-01-08T17:54:38Z</dcterms:created>
  <dcterms:modified xsi:type="dcterms:W3CDTF">2011-03-16T21:50:07Z</dcterms:modified>
</cp:coreProperties>
</file>