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sldIdLst>
    <p:sldId id="256" r:id="rId6"/>
    <p:sldId id="259" r:id="rId7"/>
    <p:sldId id="267" r:id="rId8"/>
    <p:sldId id="268" r:id="rId9"/>
    <p:sldId id="263" r:id="rId10"/>
    <p:sldId id="264" r:id="rId11"/>
    <p:sldId id="26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04" autoAdjust="0"/>
    <p:restoredTop sz="94630" autoAdjust="0"/>
  </p:normalViewPr>
  <p:slideViewPr>
    <p:cSldViewPr>
      <p:cViewPr varScale="1">
        <p:scale>
          <a:sx n="104" d="100"/>
          <a:sy n="104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9110A-5704-4E6A-B5C2-8715B3BA9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4EED7-7D1B-4B14-859A-E4F88676E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ACECB-F099-4D8E-984C-B21F3821B1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D8BAD-CA58-44FB-AA0B-9F08D2CA1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E22C0-5937-4B43-9B7E-766FAD56DB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D94C2-FB47-4916-BF1F-80AD28394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C7B50-2762-43ED-8B7F-3AF653C62C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56F34-165D-41A1-BF2C-6C748597CC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198FD-8D2B-4F72-B550-9B51727F5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75C98-2084-4718-AA7F-5470E89CE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04762-4D45-4436-AEAE-9D814DADB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46912-3B15-42D5-8CC2-EF6CDA5B28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DAE98-349C-42D1-960F-C1D3455313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27079-C7F5-42C7-83EC-09D3FA920E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ED429-D7B1-476A-A6D5-84DC8D1DA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EDF77-5D18-4576-90D9-96FE38B57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F3B39-4611-4BE0-BE8D-CED5AC7452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FB1C1-3112-4E07-92F4-247075E30E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A7C3D-A49B-4183-B04A-F9B0907B5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ECC0B-0313-4ED2-8870-CFDFD26F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CC28A-07F5-4E55-AF6D-D2A62CD86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37089-5D46-4A60-8E90-33382ADA63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06231-1AA5-4C1C-B9F3-785B95191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92495-78D0-4C34-A1BC-792CCF6582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F5185-99DF-4441-AF19-1EA6AD0340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0023F-545D-4AEB-ACFD-A281FC1733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BF2FA-B2AB-4724-829B-A746E5BE33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1CE52-DC47-4CA5-A1FA-5BC52E780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1BA58-B099-4FFC-A5E4-75417C15E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46717-2F56-4876-9E7A-653230E3EA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02BC9-39BA-4347-910F-BDE11012C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18ADF-8C34-4975-9D7E-93557ECB5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1C0F-22CB-4197-AE9F-02F422A18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3B38C-D60B-4AC9-B1BA-5DBCC03E1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3E457-A736-4E5F-9FF6-5DD6D73347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C8E30-8D83-4BAE-AC8C-4D12604D6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20EF3-98D2-4EF1-9053-885BEF47A2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CE3C4-335F-402B-9DB8-B6A7096F3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3E8C9-541C-47FB-8953-FE176A725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EF236-5D9D-45CE-AC81-2201C76556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B87A6-5A88-4A26-B409-31431B22A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13448-5E80-45A3-B0E0-962DB2E77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EEF57-C773-490B-BB37-C08C3FB6C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BB353-0A30-4724-A518-96767B530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3A62D-3812-481A-B850-81E99B0CF5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0652D-9520-44E7-9C9E-53684A12F3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7F37D-6414-4D3C-BFD1-3C91ED3AC0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B5D04-220C-4A18-9EF6-7C4913EF5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9279D-EA01-4193-917C-8C721A0F61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D71A8-08F1-48FF-9CCA-4995AFBD0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CC240-0511-4FC4-A35D-EE49C145EF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1E738-E8EE-4720-AA3F-A2E1502D4F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C5CE1-81C9-4BBD-A695-B917753688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CC523-BF79-4826-8209-7E706D562C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EB60A-E4FD-46E7-8C31-FA59BBEFEC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8839D4-4988-432F-8B8E-35ADC2510F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C9D558-AAF1-4EC3-AA8C-00CDF7ADCB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EBE898-B842-4B6A-8B8C-61419975F2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977680-B7F8-46A9-9447-8522D9F116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2D4A6B-E502-4312-B1D2-9EE04FBD76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безопасности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dirty="0"/>
              <a:t>Б</a:t>
            </a:r>
            <a:r>
              <a:rPr lang="ru-RU" dirty="0" smtClean="0"/>
              <a:t>аранова </a:t>
            </a:r>
            <a:r>
              <a:rPr lang="ru-RU" dirty="0" err="1" smtClean="0"/>
              <a:t>Екатериина</a:t>
            </a:r>
            <a:r>
              <a:rPr lang="ru-RU" dirty="0" smtClean="0"/>
              <a:t> Михайловна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2000240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dirty="0" smtClean="0">
                <a:solidFill>
                  <a:srgbClr val="FFFFFF"/>
                </a:solidFill>
              </a:rPr>
              <a:t>БУДЬ ЗДОРОВ!</a:t>
            </a:r>
            <a:endParaRPr lang="ru-RU" sz="6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Local Settings\Temporary Internet Files\Content.IE5\ICIEIZXJ\MC9002504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2643206" cy="2285854"/>
          </a:xfrm>
          <a:prstGeom prst="rect">
            <a:avLst/>
          </a:prstGeom>
          <a:noFill/>
        </p:spPr>
      </p:pic>
      <p:pic>
        <p:nvPicPr>
          <p:cNvPr id="5" name="Picture 8" descr="MCj03969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29453" y="214290"/>
            <a:ext cx="1871651" cy="2554426"/>
          </a:xfrm>
          <a:prstGeom prst="rect">
            <a:avLst/>
          </a:prstGeom>
          <a:noFill/>
        </p:spPr>
      </p:pic>
      <p:pic>
        <p:nvPicPr>
          <p:cNvPr id="8" name="Picture 26" descr="j01992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448" y="4286256"/>
            <a:ext cx="3198552" cy="238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a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00430" y="500042"/>
            <a:ext cx="2284349" cy="2097669"/>
          </a:xfrm>
          <a:prstGeom prst="rect">
            <a:avLst/>
          </a:prstGeom>
          <a:noFill/>
          <a:ln/>
        </p:spPr>
      </p:pic>
      <p:pic>
        <p:nvPicPr>
          <p:cNvPr id="10" name="Picture 32" descr="j01953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143240" y="4343400"/>
            <a:ext cx="2286000" cy="2514600"/>
          </a:xfrm>
          <a:prstGeom prst="rect">
            <a:avLst/>
          </a:prstGeom>
        </p:spPr>
      </p:pic>
      <p:pic>
        <p:nvPicPr>
          <p:cNvPr id="11" name="Picture 4" descr="J02327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49725"/>
            <a:ext cx="262731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20" y="2643182"/>
            <a:ext cx="8572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FF"/>
                </a:solidFill>
              </a:rPr>
              <a:t>Причиной возникновения пожара могут стать электроприборы. Грозит пожаром оставленный без присмотра включенный утюг или плитка. </a:t>
            </a:r>
          </a:p>
          <a:p>
            <a:pPr algn="just"/>
            <a:endParaRPr lang="ru-RU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8429684" cy="5786478"/>
          </a:xfrm>
        </p:spPr>
        <p:txBody>
          <a:bodyPr/>
          <a:lstStyle/>
          <a:p>
            <a:pPr algn="just"/>
            <a:r>
              <a:rPr lang="ru-RU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Правило 1. </a:t>
            </a:r>
            <a:r>
              <a:rPr lang="ru-RU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Уходя из дома и даже из комнаты, обязательно выключай теле­визор, магнитофон, утюг и другие электроприборы.</a:t>
            </a:r>
            <a:br>
              <a:rPr lang="ru-RU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Правило 2.</a:t>
            </a:r>
            <a:r>
              <a:rPr lang="ru-RU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Никогда не тяни за электрический </a:t>
            </a:r>
            <a:r>
              <a:rPr lang="ru-RU" sz="3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провод руками.</a:t>
            </a:r>
            <a:br>
              <a:rPr lang="ru-RU" sz="3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40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Правило </a:t>
            </a:r>
            <a:r>
              <a:rPr lang="ru-RU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</a:t>
            </a:r>
            <a:r>
              <a:rPr lang="ru-RU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Ни в коем случае не подходи к оголенным проводам и не дотра­гивайся до них.</a:t>
            </a:r>
            <a:br>
              <a:rPr lang="ru-RU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ru-RU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8229600" cy="1417638"/>
          </a:xfrm>
        </p:spPr>
        <p:txBody>
          <a:bodyPr/>
          <a:lstStyle/>
          <a:p>
            <a:pPr algn="just"/>
            <a:r>
              <a:rPr lang="ru-RU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Правило 1. Нельзя совать руку в стиральную машину во время работы. Руку может затянуть внутрь и искалечить. Ни в коем случае не открывай боковую дверцу. Тебя может ошпарить кипятком.</a:t>
            </a:r>
            <a:br>
              <a:rPr lang="ru-RU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80898" name="Picture 2" descr="C:\Documents and Settings\Admin\Local Settings\Temporary Internet Files\Content.IE5\924WTMTJ\MC900234289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725" y="3357562"/>
            <a:ext cx="4258276" cy="3114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омощь00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66170">
            <a:off x="611188" y="908050"/>
            <a:ext cx="5256212" cy="33162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3240" y="4429132"/>
            <a:ext cx="5143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Все острые, колющие и режущие предметы обязательно надо класть на свои места.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омощь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660048"/>
            <a:ext cx="3890959" cy="2762977"/>
          </a:xfrm>
          <a:prstGeom prst="rect">
            <a:avLst/>
          </a:prstGeom>
          <a:noFill/>
          <a:ln w="38100">
            <a:solidFill>
              <a:srgbClr val="CC66FF"/>
            </a:solidFill>
            <a:miter lim="800000"/>
            <a:headEnd/>
            <a:tailEnd/>
          </a:ln>
        </p:spPr>
      </p:pic>
      <p:pic>
        <p:nvPicPr>
          <p:cNvPr id="3" name="Picture 4" descr="помощь00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25070" y="214290"/>
            <a:ext cx="4349019" cy="292895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446532"/>
            <a:ext cx="38576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Ни в коем случае не пробуй никакие лекарства. Во-первых, это не вкусно. А во-вторых, неправильно принятое лекарство может оказаться ядом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lang="ru-RU" sz="2400" dirty="0" smtClean="0"/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3857628"/>
            <a:ext cx="33575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FFFF00"/>
                </a:solidFill>
              </a:rPr>
              <a:t>Ни </a:t>
            </a:r>
            <a:r>
              <a:rPr lang="ru-RU" sz="2800" dirty="0">
                <a:solidFill>
                  <a:srgbClr val="FFFF00"/>
                </a:solidFill>
              </a:rPr>
              <a:t>в коем случае не открывай никаких упаковок с бытовой химией.</a:t>
            </a:r>
          </a:p>
          <a:p>
            <a:pPr algn="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Documents and Settings\Admin\Local Settings\Temporary Internet Files\Content.IE5\924WTMTJ\MC9002317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3690814" cy="44119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26" y="571480"/>
            <a:ext cx="52149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Газ может быть очень опасен. Во-первых, скопившись на кухне, газ может взорваться. Во-вторых, им можно </a:t>
            </a:r>
            <a:r>
              <a:rPr lang="ru-RU" sz="2400" dirty="0" err="1" smtClean="0">
                <a:solidFill>
                  <a:srgbClr val="FFFF00"/>
                </a:solidFill>
              </a:rPr>
              <a:t>отравиться.Поэтому</a:t>
            </a:r>
            <a:r>
              <a:rPr lang="ru-RU" sz="2400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1. </a:t>
            </a:r>
            <a:r>
              <a:rPr lang="ru-RU" sz="2400" dirty="0">
                <a:solidFill>
                  <a:srgbClr val="FFFF00"/>
                </a:solidFill>
              </a:rPr>
              <a:t>Срочно скажи об этом взрослым.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2</a:t>
            </a:r>
            <a:r>
              <a:rPr lang="ru-RU" sz="2400" dirty="0">
                <a:solidFill>
                  <a:srgbClr val="FFFF00"/>
                </a:solidFill>
              </a:rPr>
              <a:t>. Надо сразу же открыть окна и проветрить </a:t>
            </a:r>
            <a:r>
              <a:rPr lang="ru-RU" sz="2400" dirty="0" smtClean="0">
                <a:solidFill>
                  <a:srgbClr val="FFFF00"/>
                </a:solidFill>
              </a:rPr>
              <a:t>квартиру.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3</a:t>
            </a:r>
            <a:r>
              <a:rPr lang="ru-RU" sz="2400" dirty="0">
                <a:solidFill>
                  <a:srgbClr val="FFFF00"/>
                </a:solidFill>
              </a:rPr>
              <a:t>. Проверь, закрыты ли краны на плите.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4</a:t>
            </a:r>
            <a:r>
              <a:rPr lang="ru-RU" sz="2400" dirty="0">
                <a:solidFill>
                  <a:srgbClr val="FFFF00"/>
                </a:solidFill>
              </a:rPr>
              <a:t>. Немедленно позвони по телефону 04.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5</a:t>
            </a:r>
            <a:r>
              <a:rPr lang="ru-RU" sz="2400" dirty="0">
                <a:solidFill>
                  <a:srgbClr val="FFFF00"/>
                </a:solidFill>
              </a:rPr>
              <a:t>. Ни в коем случае не включай свет и не зажигай спички.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>
                <a:solidFill>
                  <a:srgbClr val="FFFF00"/>
                </a:solidFill>
              </a:rPr>
              <a:t>Не бери спички без спроса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маш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285992"/>
            <a:ext cx="2901481" cy="1571636"/>
          </a:xfrm>
          <a:prstGeom prst="rect">
            <a:avLst/>
          </a:prstGeom>
          <a:noFill/>
        </p:spPr>
      </p:pic>
      <p:pic>
        <p:nvPicPr>
          <p:cNvPr id="6" name="Picture 18" descr="машина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786322"/>
            <a:ext cx="21605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-285776"/>
            <a:ext cx="3016258" cy="201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57620" y="2643182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FFFFFF"/>
                </a:solidFill>
              </a:rPr>
              <a:t>При пожаре не сидим, набираем... (01)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4929198"/>
            <a:ext cx="4929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Видишь, на дороге случилась беда –</a:t>
            </a:r>
          </a:p>
          <a:p>
            <a:r>
              <a:rPr lang="ru-RU" sz="2400" b="1" dirty="0" smtClean="0">
                <a:solidFill>
                  <a:srgbClr val="FFFFFF"/>
                </a:solidFill>
              </a:rPr>
              <a:t>Незамедлительно </a:t>
            </a:r>
            <a:r>
              <a:rPr lang="ru-RU" sz="2400" b="1" dirty="0">
                <a:solidFill>
                  <a:srgbClr val="FFFFFF"/>
                </a:solidFill>
              </a:rPr>
              <a:t>звони …(02)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машина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9428" y="2071678"/>
            <a:ext cx="40845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машина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813" y="4147980"/>
            <a:ext cx="2977865" cy="235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0"/>
            <a:ext cx="2730506" cy="182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14282" y="2000240"/>
            <a:ext cx="5143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FF"/>
                </a:solidFill>
              </a:rPr>
              <a:t>Стало плохо человеку-</a:t>
            </a:r>
          </a:p>
          <a:p>
            <a:r>
              <a:rPr lang="ru-RU" sz="2800" b="1" dirty="0">
                <a:solidFill>
                  <a:srgbClr val="FFFFFF"/>
                </a:solidFill>
              </a:rPr>
              <a:t>Ты не медли, не реви.</a:t>
            </a:r>
          </a:p>
          <a:p>
            <a:r>
              <a:rPr lang="ru-RU" sz="2800" b="1" dirty="0">
                <a:solidFill>
                  <a:srgbClr val="FFFFFF"/>
                </a:solidFill>
              </a:rPr>
              <a:t>Ведь помочь ему сумеешь, </a:t>
            </a:r>
          </a:p>
          <a:p>
            <a:r>
              <a:rPr lang="ru-RU" sz="2800" b="1" dirty="0">
                <a:solidFill>
                  <a:srgbClr val="FFFFFF"/>
                </a:solidFill>
              </a:rPr>
              <a:t>Позвони, набрав…(03)</a:t>
            </a:r>
          </a:p>
          <a:p>
            <a:endParaRPr lang="ru-RU" sz="2800" b="1" dirty="0">
              <a:solidFill>
                <a:srgbClr val="FFFFFF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000496" y="4500570"/>
            <a:ext cx="49292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</a:rPr>
              <a:t>Коль почувствовал запах газа в квартире,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</a:rPr>
              <a:t>К телефону беги и звони…(04).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529" grpId="0"/>
    </p:bldLst>
  </p:timing>
</p:sld>
</file>

<file path=ppt/theme/theme1.xml><?xml version="1.0" encoding="utf-8"?>
<a:theme xmlns:a="http://schemas.openxmlformats.org/drawingml/2006/main" name="кубики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76</TotalTime>
  <Words>271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кубики</vt:lpstr>
      <vt:lpstr>1_colormaster</vt:lpstr>
      <vt:lpstr>2_colormaster</vt:lpstr>
      <vt:lpstr>3_colormaster</vt:lpstr>
      <vt:lpstr>4_colormaster</vt:lpstr>
      <vt:lpstr>Урок безопасности</vt:lpstr>
      <vt:lpstr>Слайд 2</vt:lpstr>
      <vt:lpstr>Правило 1. Уходя из дома и даже из комнаты, обязательно выключай теле­визор, магнитофон, утюг и другие электроприборы. Правило 2. Никогда не тяни за электрический провод руками. Правило 3. Ни в коем случае не подходи к оголенным проводам и не дотра­гивайся до них. </vt:lpstr>
      <vt:lpstr>Правило 1. Нельзя совать руку в стиральную машину во время работы. Руку может затянуть внутрь и искалечить. Ни в коем случае не открывай боковую дверцу. Тебя может ошпарить кипятком.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безопасности</dc:title>
  <dc:creator>Admin</dc:creator>
  <cp:lastModifiedBy>Tata</cp:lastModifiedBy>
  <cp:revision>9</cp:revision>
  <dcterms:created xsi:type="dcterms:W3CDTF">2011-01-12T09:09:41Z</dcterms:created>
  <dcterms:modified xsi:type="dcterms:W3CDTF">2011-03-25T17:39:39Z</dcterms:modified>
</cp:coreProperties>
</file>