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56" r:id="rId4"/>
    <p:sldId id="257" r:id="rId5"/>
    <p:sldId id="261" r:id="rId6"/>
    <p:sldId id="262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620D6B-FA3B-482B-B332-0B8A6924A15D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812C0F-FC89-41F5-B31F-DBA744287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71420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Фотографии  внутренних вод России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Покровные ледники Арктики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835150"/>
            <a:ext cx="5715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Озера России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913060" cy="36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4008" y="11247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Озеро Байкал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170052" cy="27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5730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Ладожское озеро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404813"/>
            <a:ext cx="6800800" cy="1470025"/>
          </a:xfrm>
        </p:spPr>
        <p:txBody>
          <a:bodyPr/>
          <a:lstStyle/>
          <a:p>
            <a:pPr algn="ctr"/>
            <a:r>
              <a:rPr lang="ru-RU" b="1" dirty="0" smtClean="0"/>
              <a:t>Болота Западной Сибири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264696" cy="42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67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943872" cy="3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Схема залегания подземных вод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1100" y="1606550"/>
            <a:ext cx="6781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Многолетняя мерзлота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598962" cy="47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42930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Извлеченный из многолетней мерзлоты мамонтенок.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741440" cy="28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2200" y="3284984"/>
            <a:ext cx="14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9680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Растительный покров на территории многолетней мерзлоты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Горные ледники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63687"/>
            <a:ext cx="6096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Кавказ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</TotalTime>
  <Words>38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Фотографии  внутренних вод России</vt:lpstr>
      <vt:lpstr>Озера России</vt:lpstr>
      <vt:lpstr>Болота Западной Сибири</vt:lpstr>
      <vt:lpstr>Слайд 4</vt:lpstr>
      <vt:lpstr>Схема залегания подземных вод</vt:lpstr>
      <vt:lpstr>Многолетняя мерзлота</vt:lpstr>
      <vt:lpstr>Слайд 7</vt:lpstr>
      <vt:lpstr>Слайд 8</vt:lpstr>
      <vt:lpstr>Горные ледники</vt:lpstr>
      <vt:lpstr>Покровные ледники Арктики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Болота</dc:title>
  <dc:creator>USER</dc:creator>
  <cp:lastModifiedBy>USER</cp:lastModifiedBy>
  <cp:revision>17</cp:revision>
  <dcterms:created xsi:type="dcterms:W3CDTF">2005-07-21T19:03:00Z</dcterms:created>
  <dcterms:modified xsi:type="dcterms:W3CDTF">2005-07-21T19:35:32Z</dcterms:modified>
</cp:coreProperties>
</file>