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F19F13-11DA-4F67-A00A-E85C4BCEBCC9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E58977-A00A-4855-B8E5-A6398E75C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19F13-11DA-4F67-A00A-E85C4BCEBCC9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58977-A00A-4855-B8E5-A6398E75C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19F13-11DA-4F67-A00A-E85C4BCEBCC9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58977-A00A-4855-B8E5-A6398E75C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19F13-11DA-4F67-A00A-E85C4BCEBCC9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58977-A00A-4855-B8E5-A6398E75C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19F13-11DA-4F67-A00A-E85C4BCEBCC9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58977-A00A-4855-B8E5-A6398E75C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19F13-11DA-4F67-A00A-E85C4BCEBCC9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58977-A00A-4855-B8E5-A6398E75C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19F13-11DA-4F67-A00A-E85C4BCEBCC9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58977-A00A-4855-B8E5-A6398E75C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19F13-11DA-4F67-A00A-E85C4BCEBCC9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58977-A00A-4855-B8E5-A6398E75C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19F13-11DA-4F67-A00A-E85C4BCEBCC9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58977-A00A-4855-B8E5-A6398E75C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7F19F13-11DA-4F67-A00A-E85C4BCEBCC9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58977-A00A-4855-B8E5-A6398E75C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F19F13-11DA-4F67-A00A-E85C4BCEBCC9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E58977-A00A-4855-B8E5-A6398E75CC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F19F13-11DA-4F67-A00A-E85C4BCEBCC9}" type="datetimeFigureOut">
              <a:rPr lang="ru-RU" smtClean="0"/>
              <a:pPr/>
              <a:t>22.07.2005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E58977-A00A-4855-B8E5-A6398E75CC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Крупнейшие соленые озёра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Краткий экскурс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Озеро Эльтон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89040"/>
            <a:ext cx="3441171" cy="258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36096" y="141277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Озеро расположено на севере Прикаспийской низменности в Волгоградской области.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Баскунчак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8640"/>
            <a:ext cx="3305944" cy="334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817607" cy="286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5715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119675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Озеро расположено в Ахтубинском районе Астраханской области к северу от Каспийского моря.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Каспийское озеро-море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132856"/>
            <a:ext cx="2979206" cy="378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84168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Снимок из космоса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54264"/>
            <a:ext cx="3338315" cy="250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1920" y="4437112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Озеро расположено на стыке Европы и Азии.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</TotalTime>
  <Words>46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Открытая</vt:lpstr>
      <vt:lpstr>Крупнейшие соленые озёра России</vt:lpstr>
      <vt:lpstr>Озеро Эльтон</vt:lpstr>
      <vt:lpstr>Озеро Баскунчак</vt:lpstr>
      <vt:lpstr>Каспийское озеро-море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Крупнейшие соленые озёра России</dc:title>
  <dc:creator>USER</dc:creator>
  <cp:lastModifiedBy>USER</cp:lastModifiedBy>
  <cp:revision>12</cp:revision>
  <dcterms:created xsi:type="dcterms:W3CDTF">2005-07-21T21:18:32Z</dcterms:created>
  <dcterms:modified xsi:type="dcterms:W3CDTF">2005-07-21T18:03:23Z</dcterms:modified>
</cp:coreProperties>
</file>