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11B"/>
    <a:srgbClr val="184818"/>
    <a:srgbClr val="174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28A64-10F3-43AF-872A-DC4653E0F224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F83A8-6275-45C2-8946-189BB11AE137}">
      <dgm:prSet phldrT="[Текст]" phldr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tx2"/>
            </a:solidFill>
          </a:endParaRPr>
        </a:p>
      </dgm:t>
    </dgm:pt>
    <dgm:pt modelId="{08ED9B3D-FF21-42F1-BA26-09DEBEBB6CD5}" type="parTrans" cxnId="{CF2A8439-D863-4E70-A943-2B73E566E68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9E032B3-7463-4666-8020-CD3F7E0BD442}" type="sibTrans" cxnId="{CF2A8439-D863-4E70-A943-2B73E566E68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52A74C6-5FAC-4900-8C48-23A7BF8CFFB5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People who smoke have to put up with a lot of bad things to continue their smoking. Cigarettes cost a lot of money which could be used for other healthier things.</a:t>
          </a:r>
          <a:endParaRPr lang="ru-RU" sz="20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048BD78-29F1-4548-8BBF-C5B49547A968}" type="parTrans" cxnId="{FC38A2E8-22CE-480E-BBC4-FF49714912C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4F8399CE-2579-432F-A4DB-2DD89DE3EDB4}" type="sibTrans" cxnId="{FC38A2E8-22CE-480E-BBC4-FF49714912CD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10F8D64F-F9DD-441A-9E14-F1215E119D0C}">
      <dgm:prSet phldrT="[Текст]" phldr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95888196-2C19-4D6C-A4F4-5B0E6B049A1C}" type="parTrans" cxnId="{8D185ACE-3B2C-48C7-8F19-FD5A581BB5D6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3D91C19-93EF-4503-BC02-A8F7B541CA43}" type="sibTrans" cxnId="{8D185ACE-3B2C-48C7-8F19-FD5A581BB5D6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DFBF76B-92EE-4C82-A558-FBC96ED5924D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Their hair, clothes and breath smell of stale smoke. Teeth and fingers go yellow. Skin looks unhealthy and grey. Their sense of smell and taste are affected.  </a:t>
          </a:r>
          <a:endParaRPr lang="ru-RU" sz="20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AF5B5C0-7B2D-4233-A9BB-AFCA377BF2D9}" type="parTrans" cxnId="{8D425295-4AAD-4356-BF73-002F7C1CF9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6C31E99-13E5-44E1-A3A6-62E63DB5E638}" type="sibTrans" cxnId="{8D425295-4AAD-4356-BF73-002F7C1CF9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5C3EC8B-B7CC-4F34-B20A-63326D7C38DC}">
      <dgm:prSet phldrT="[Текст]" phldr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B8C8414-8B19-4A19-A92E-D21C269A1672}" type="parTrans" cxnId="{318E26F9-C8CD-48FD-B909-8726508F2CE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7ECE84D-C022-49BE-9A86-2022969E774B}" type="sibTrans" cxnId="{318E26F9-C8CD-48FD-B909-8726508F2CE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F87F654-E102-4AFE-9CF3-61528A8F59C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In many countries laws have been made so that there are few places left where they can smoke in public.</a:t>
          </a:r>
          <a:endParaRPr lang="ru-RU" sz="20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462665E-A1F2-4481-BFE7-9F843176B7CA}" type="parTrans" cxnId="{6519B3E0-D388-43DD-BEA0-1B8B303EA5F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F3DFC1E-478F-4C16-80E5-2A09BACF56D0}" type="sibTrans" cxnId="{6519B3E0-D388-43DD-BEA0-1B8B303EA5F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49A6C0D-26B8-4697-A96A-4BBD1498C67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8CE5920-DBA6-4916-A9FD-84E00E76465A}" type="parTrans" cxnId="{0E19E123-4EE7-4C49-A7F7-85658AA3009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3C04AC0-6AA2-4388-8EE0-1D7582AD939B}" type="sibTrans" cxnId="{0E19E123-4EE7-4C49-A7F7-85658AA30090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8038658-CA18-46E5-982F-90A0F2EB76D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People have been educated to know the dangers of smoking and passive smoking.  </a:t>
          </a:r>
          <a:endParaRPr lang="ru-RU" sz="20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132D6D4-A93F-42E0-A40C-2967DFEE03E5}" type="parTrans" cxnId="{D157096B-D1B3-4F86-BD3F-C170E56D65A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248D0B6-5203-4429-9F66-559DD49616B0}" type="sibTrans" cxnId="{D157096B-D1B3-4F86-BD3F-C170E56D65A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69A369B-BDCA-4925-A034-3A5C30057AED}" type="pres">
      <dgm:prSet presAssocID="{17028A64-10F3-43AF-872A-DC4653E0F2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978E3-41B8-4E29-96B1-FD0259809FDF}" type="pres">
      <dgm:prSet presAssocID="{713F83A8-6275-45C2-8946-189BB11AE137}" presName="composite" presStyleCnt="0"/>
      <dgm:spPr/>
      <dgm:t>
        <a:bodyPr/>
        <a:lstStyle/>
        <a:p>
          <a:endParaRPr lang="ru-RU"/>
        </a:p>
      </dgm:t>
    </dgm:pt>
    <dgm:pt modelId="{0F0322C8-0E36-44B3-82F1-E998B82F9AE1}" type="pres">
      <dgm:prSet presAssocID="{713F83A8-6275-45C2-8946-189BB11AE1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C9FAA-A2CE-4353-89C9-FB834BED98E3}" type="pres">
      <dgm:prSet presAssocID="{713F83A8-6275-45C2-8946-189BB11AE1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25E2B-A73B-4243-B722-05661F10065C}" type="pres">
      <dgm:prSet presAssocID="{B9E032B3-7463-4666-8020-CD3F7E0BD442}" presName="sp" presStyleCnt="0"/>
      <dgm:spPr/>
      <dgm:t>
        <a:bodyPr/>
        <a:lstStyle/>
        <a:p>
          <a:endParaRPr lang="ru-RU"/>
        </a:p>
      </dgm:t>
    </dgm:pt>
    <dgm:pt modelId="{A6132133-485A-45CD-976D-08F1EA5812B3}" type="pres">
      <dgm:prSet presAssocID="{10F8D64F-F9DD-441A-9E14-F1215E119D0C}" presName="composite" presStyleCnt="0"/>
      <dgm:spPr/>
      <dgm:t>
        <a:bodyPr/>
        <a:lstStyle/>
        <a:p>
          <a:endParaRPr lang="ru-RU"/>
        </a:p>
      </dgm:t>
    </dgm:pt>
    <dgm:pt modelId="{392EC707-73F4-48E0-8CD3-A6BD708B03F0}" type="pres">
      <dgm:prSet presAssocID="{10F8D64F-F9DD-441A-9E14-F1215E119D0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111BF-911C-44A3-AC24-872A863BF696}" type="pres">
      <dgm:prSet presAssocID="{10F8D64F-F9DD-441A-9E14-F1215E119D0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0991D-6A49-48F9-BB28-38718A8DA1FA}" type="pres">
      <dgm:prSet presAssocID="{F3D91C19-93EF-4503-BC02-A8F7B541CA43}" presName="sp" presStyleCnt="0"/>
      <dgm:spPr/>
      <dgm:t>
        <a:bodyPr/>
        <a:lstStyle/>
        <a:p>
          <a:endParaRPr lang="ru-RU"/>
        </a:p>
      </dgm:t>
    </dgm:pt>
    <dgm:pt modelId="{BDD88B95-F82A-44E5-9C40-0744F5D16D9C}" type="pres">
      <dgm:prSet presAssocID="{75C3EC8B-B7CC-4F34-B20A-63326D7C38DC}" presName="composite" presStyleCnt="0"/>
      <dgm:spPr/>
      <dgm:t>
        <a:bodyPr/>
        <a:lstStyle/>
        <a:p>
          <a:endParaRPr lang="ru-RU"/>
        </a:p>
      </dgm:t>
    </dgm:pt>
    <dgm:pt modelId="{D1702748-1D05-4807-92CF-A0DF9F89D76C}" type="pres">
      <dgm:prSet presAssocID="{75C3EC8B-B7CC-4F34-B20A-63326D7C38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03141-4EF8-47C6-8650-521A3EB894EF}" type="pres">
      <dgm:prSet presAssocID="{75C3EC8B-B7CC-4F34-B20A-63326D7C38D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4AD1A-3404-49B6-80C6-05491B0E901A}" type="pres">
      <dgm:prSet presAssocID="{E7ECE84D-C022-49BE-9A86-2022969E774B}" presName="sp" presStyleCnt="0"/>
      <dgm:spPr/>
      <dgm:t>
        <a:bodyPr/>
        <a:lstStyle/>
        <a:p>
          <a:endParaRPr lang="ru-RU"/>
        </a:p>
      </dgm:t>
    </dgm:pt>
    <dgm:pt modelId="{4236A538-B8FB-4F23-A635-2DE55A462269}" type="pres">
      <dgm:prSet presAssocID="{049A6C0D-26B8-4697-A96A-4BBD1498C67C}" presName="composite" presStyleCnt="0"/>
      <dgm:spPr/>
      <dgm:t>
        <a:bodyPr/>
        <a:lstStyle/>
        <a:p>
          <a:endParaRPr lang="ru-RU"/>
        </a:p>
      </dgm:t>
    </dgm:pt>
    <dgm:pt modelId="{CF01BF72-180F-49D7-9685-F01A2A8478AA}" type="pres">
      <dgm:prSet presAssocID="{049A6C0D-26B8-4697-A96A-4BBD1498C67C}" presName="parentText" presStyleLbl="alignNode1" presStyleIdx="3" presStyleCnt="4" custLinFactNeighborX="-3296" custLinFactNeighborY="-20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D6D8-7B0F-4F36-8A51-4AB0C56FBD2E}" type="pres">
      <dgm:prSet presAssocID="{049A6C0D-26B8-4697-A96A-4BBD1498C67C}" presName="descendantText" presStyleLbl="alignAcc1" presStyleIdx="3" presStyleCnt="4" custLinFactNeighborX="-532" custLinFactNeighborY="-3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42255-3909-4BC3-8F0E-6FA109FAD4B5}" type="presOf" srcId="{049A6C0D-26B8-4697-A96A-4BBD1498C67C}" destId="{CF01BF72-180F-49D7-9685-F01A2A8478AA}" srcOrd="0" destOrd="0" presId="urn:microsoft.com/office/officeart/2005/8/layout/chevron2"/>
    <dgm:cxn modelId="{FC38A2E8-22CE-480E-BBC4-FF49714912CD}" srcId="{713F83A8-6275-45C2-8946-189BB11AE137}" destId="{252A74C6-5FAC-4900-8C48-23A7BF8CFFB5}" srcOrd="0" destOrd="0" parTransId="{1048BD78-29F1-4548-8BBF-C5B49547A968}" sibTransId="{4F8399CE-2579-432F-A4DB-2DD89DE3EDB4}"/>
    <dgm:cxn modelId="{EB9E6CEA-F492-41D5-9ABD-39F775169DDE}" type="presOf" srcId="{252A74C6-5FAC-4900-8C48-23A7BF8CFFB5}" destId="{E64C9FAA-A2CE-4353-89C9-FB834BED98E3}" srcOrd="0" destOrd="0" presId="urn:microsoft.com/office/officeart/2005/8/layout/chevron2"/>
    <dgm:cxn modelId="{0E19E123-4EE7-4C49-A7F7-85658AA30090}" srcId="{17028A64-10F3-43AF-872A-DC4653E0F224}" destId="{049A6C0D-26B8-4697-A96A-4BBD1498C67C}" srcOrd="3" destOrd="0" parTransId="{78CE5920-DBA6-4916-A9FD-84E00E76465A}" sibTransId="{E3C04AC0-6AA2-4388-8EE0-1D7582AD939B}"/>
    <dgm:cxn modelId="{5AF7D290-563D-4841-9E42-613AA03039A5}" type="presOf" srcId="{713F83A8-6275-45C2-8946-189BB11AE137}" destId="{0F0322C8-0E36-44B3-82F1-E998B82F9AE1}" srcOrd="0" destOrd="0" presId="urn:microsoft.com/office/officeart/2005/8/layout/chevron2"/>
    <dgm:cxn modelId="{B865C677-5889-486B-BDDF-F79FCEBEF3A8}" type="presOf" srcId="{7F87F654-E102-4AFE-9CF3-61528A8F59CF}" destId="{69203141-4EF8-47C6-8650-521A3EB894EF}" srcOrd="0" destOrd="0" presId="urn:microsoft.com/office/officeart/2005/8/layout/chevron2"/>
    <dgm:cxn modelId="{80443759-F0A9-428C-82E9-5FB35AAF8CD1}" type="presOf" srcId="{EDFBF76B-92EE-4C82-A558-FBC96ED5924D}" destId="{7F5111BF-911C-44A3-AC24-872A863BF696}" srcOrd="0" destOrd="0" presId="urn:microsoft.com/office/officeart/2005/8/layout/chevron2"/>
    <dgm:cxn modelId="{6519B3E0-D388-43DD-BEA0-1B8B303EA5F8}" srcId="{75C3EC8B-B7CC-4F34-B20A-63326D7C38DC}" destId="{7F87F654-E102-4AFE-9CF3-61528A8F59CF}" srcOrd="0" destOrd="0" parTransId="{E462665E-A1F2-4481-BFE7-9F843176B7CA}" sibTransId="{2F3DFC1E-478F-4C16-80E5-2A09BACF56D0}"/>
    <dgm:cxn modelId="{CE0FC37B-222A-4B29-8D7C-8D076B625C25}" type="presOf" srcId="{17028A64-10F3-43AF-872A-DC4653E0F224}" destId="{B69A369B-BDCA-4925-A034-3A5C30057AED}" srcOrd="0" destOrd="0" presId="urn:microsoft.com/office/officeart/2005/8/layout/chevron2"/>
    <dgm:cxn modelId="{8D185ACE-3B2C-48C7-8F19-FD5A581BB5D6}" srcId="{17028A64-10F3-43AF-872A-DC4653E0F224}" destId="{10F8D64F-F9DD-441A-9E14-F1215E119D0C}" srcOrd="1" destOrd="0" parTransId="{95888196-2C19-4D6C-A4F4-5B0E6B049A1C}" sibTransId="{F3D91C19-93EF-4503-BC02-A8F7B541CA43}"/>
    <dgm:cxn modelId="{D157096B-D1B3-4F86-BD3F-C170E56D65A3}" srcId="{049A6C0D-26B8-4697-A96A-4BBD1498C67C}" destId="{08038658-CA18-46E5-982F-90A0F2EB76D8}" srcOrd="0" destOrd="0" parTransId="{A132D6D4-A93F-42E0-A40C-2967DFEE03E5}" sibTransId="{3248D0B6-5203-4429-9F66-559DD49616B0}"/>
    <dgm:cxn modelId="{0430C9C9-CA2F-4B77-BF48-6157C8AB59FA}" type="presOf" srcId="{08038658-CA18-46E5-982F-90A0F2EB76D8}" destId="{0B7CD6D8-7B0F-4F36-8A51-4AB0C56FBD2E}" srcOrd="0" destOrd="0" presId="urn:microsoft.com/office/officeart/2005/8/layout/chevron2"/>
    <dgm:cxn modelId="{9B01C04C-762F-4D4F-8BBB-D4E8B7FE318C}" type="presOf" srcId="{75C3EC8B-B7CC-4F34-B20A-63326D7C38DC}" destId="{D1702748-1D05-4807-92CF-A0DF9F89D76C}" srcOrd="0" destOrd="0" presId="urn:microsoft.com/office/officeart/2005/8/layout/chevron2"/>
    <dgm:cxn modelId="{8D425295-4AAD-4356-BF73-002F7C1CF954}" srcId="{10F8D64F-F9DD-441A-9E14-F1215E119D0C}" destId="{EDFBF76B-92EE-4C82-A558-FBC96ED5924D}" srcOrd="0" destOrd="0" parTransId="{EAF5B5C0-7B2D-4233-A9BB-AFCA377BF2D9}" sibTransId="{66C31E99-13E5-44E1-A3A6-62E63DB5E638}"/>
    <dgm:cxn modelId="{5B6B8A93-0AA7-430B-A622-6B4CEF433F30}" type="presOf" srcId="{10F8D64F-F9DD-441A-9E14-F1215E119D0C}" destId="{392EC707-73F4-48E0-8CD3-A6BD708B03F0}" srcOrd="0" destOrd="0" presId="urn:microsoft.com/office/officeart/2005/8/layout/chevron2"/>
    <dgm:cxn modelId="{CF2A8439-D863-4E70-A943-2B73E566E680}" srcId="{17028A64-10F3-43AF-872A-DC4653E0F224}" destId="{713F83A8-6275-45C2-8946-189BB11AE137}" srcOrd="0" destOrd="0" parTransId="{08ED9B3D-FF21-42F1-BA26-09DEBEBB6CD5}" sibTransId="{B9E032B3-7463-4666-8020-CD3F7E0BD442}"/>
    <dgm:cxn modelId="{318E26F9-C8CD-48FD-B909-8726508F2CE3}" srcId="{17028A64-10F3-43AF-872A-DC4653E0F224}" destId="{75C3EC8B-B7CC-4F34-B20A-63326D7C38DC}" srcOrd="2" destOrd="0" parTransId="{6B8C8414-8B19-4A19-A92E-D21C269A1672}" sibTransId="{E7ECE84D-C022-49BE-9A86-2022969E774B}"/>
    <dgm:cxn modelId="{FE338264-80CF-45A7-B694-9F96F664CE86}" type="presParOf" srcId="{B69A369B-BDCA-4925-A034-3A5C30057AED}" destId="{B90978E3-41B8-4E29-96B1-FD0259809FDF}" srcOrd="0" destOrd="0" presId="urn:microsoft.com/office/officeart/2005/8/layout/chevron2"/>
    <dgm:cxn modelId="{4EF63EBB-8C6E-4971-9365-12514319C1C1}" type="presParOf" srcId="{B90978E3-41B8-4E29-96B1-FD0259809FDF}" destId="{0F0322C8-0E36-44B3-82F1-E998B82F9AE1}" srcOrd="0" destOrd="0" presId="urn:microsoft.com/office/officeart/2005/8/layout/chevron2"/>
    <dgm:cxn modelId="{A489FF22-8305-44F6-9E02-B0448F575BB9}" type="presParOf" srcId="{B90978E3-41B8-4E29-96B1-FD0259809FDF}" destId="{E64C9FAA-A2CE-4353-89C9-FB834BED98E3}" srcOrd="1" destOrd="0" presId="urn:microsoft.com/office/officeart/2005/8/layout/chevron2"/>
    <dgm:cxn modelId="{3C00FB30-62AE-447C-8C34-161888FE5943}" type="presParOf" srcId="{B69A369B-BDCA-4925-A034-3A5C30057AED}" destId="{80D25E2B-A73B-4243-B722-05661F10065C}" srcOrd="1" destOrd="0" presId="urn:microsoft.com/office/officeart/2005/8/layout/chevron2"/>
    <dgm:cxn modelId="{D27E042D-8D25-49DC-99D8-EDF6375305FD}" type="presParOf" srcId="{B69A369B-BDCA-4925-A034-3A5C30057AED}" destId="{A6132133-485A-45CD-976D-08F1EA5812B3}" srcOrd="2" destOrd="0" presId="urn:microsoft.com/office/officeart/2005/8/layout/chevron2"/>
    <dgm:cxn modelId="{572B4068-1434-4C87-9D49-02D4538B1627}" type="presParOf" srcId="{A6132133-485A-45CD-976D-08F1EA5812B3}" destId="{392EC707-73F4-48E0-8CD3-A6BD708B03F0}" srcOrd="0" destOrd="0" presId="urn:microsoft.com/office/officeart/2005/8/layout/chevron2"/>
    <dgm:cxn modelId="{6B325063-A77E-4DEB-9AF7-3A8881B8CC24}" type="presParOf" srcId="{A6132133-485A-45CD-976D-08F1EA5812B3}" destId="{7F5111BF-911C-44A3-AC24-872A863BF696}" srcOrd="1" destOrd="0" presId="urn:microsoft.com/office/officeart/2005/8/layout/chevron2"/>
    <dgm:cxn modelId="{653C3777-F3C3-4E24-A70F-BC7AED398D90}" type="presParOf" srcId="{B69A369B-BDCA-4925-A034-3A5C30057AED}" destId="{2990991D-6A49-48F9-BB28-38718A8DA1FA}" srcOrd="3" destOrd="0" presId="urn:microsoft.com/office/officeart/2005/8/layout/chevron2"/>
    <dgm:cxn modelId="{1E1D6A2E-B0C1-4321-A558-146217FED48E}" type="presParOf" srcId="{B69A369B-BDCA-4925-A034-3A5C30057AED}" destId="{BDD88B95-F82A-44E5-9C40-0744F5D16D9C}" srcOrd="4" destOrd="0" presId="urn:microsoft.com/office/officeart/2005/8/layout/chevron2"/>
    <dgm:cxn modelId="{64185B6D-542D-4FA5-BD93-0031A7CA5190}" type="presParOf" srcId="{BDD88B95-F82A-44E5-9C40-0744F5D16D9C}" destId="{D1702748-1D05-4807-92CF-A0DF9F89D76C}" srcOrd="0" destOrd="0" presId="urn:microsoft.com/office/officeart/2005/8/layout/chevron2"/>
    <dgm:cxn modelId="{EFFB8EA5-602B-4B7C-B557-0FE2C8A5140B}" type="presParOf" srcId="{BDD88B95-F82A-44E5-9C40-0744F5D16D9C}" destId="{69203141-4EF8-47C6-8650-521A3EB894EF}" srcOrd="1" destOrd="0" presId="urn:microsoft.com/office/officeart/2005/8/layout/chevron2"/>
    <dgm:cxn modelId="{2A63E061-AA0D-4B8B-85D4-C6491A1FF93E}" type="presParOf" srcId="{B69A369B-BDCA-4925-A034-3A5C30057AED}" destId="{8114AD1A-3404-49B6-80C6-05491B0E901A}" srcOrd="5" destOrd="0" presId="urn:microsoft.com/office/officeart/2005/8/layout/chevron2"/>
    <dgm:cxn modelId="{A43BACC2-5B81-4B08-B5B5-D2C845D72D9B}" type="presParOf" srcId="{B69A369B-BDCA-4925-A034-3A5C30057AED}" destId="{4236A538-B8FB-4F23-A635-2DE55A462269}" srcOrd="6" destOrd="0" presId="urn:microsoft.com/office/officeart/2005/8/layout/chevron2"/>
    <dgm:cxn modelId="{2FE6AE6E-A5D9-4A6B-B4DF-B7206998AE76}" type="presParOf" srcId="{4236A538-B8FB-4F23-A635-2DE55A462269}" destId="{CF01BF72-180F-49D7-9685-F01A2A8478AA}" srcOrd="0" destOrd="0" presId="urn:microsoft.com/office/officeart/2005/8/layout/chevron2"/>
    <dgm:cxn modelId="{691DD24D-E197-4928-BF8D-0587DD0EDA0B}" type="presParOf" srcId="{4236A538-B8FB-4F23-A635-2DE55A462269}" destId="{0B7CD6D8-7B0F-4F36-8A51-4AB0C56FBD2E}" srcOrd="1" destOrd="0" presId="urn:microsoft.com/office/officeart/2005/8/layout/chevron2"/>
  </dgm:cxnLst>
  <dgm:bg>
    <a:noFill/>
  </dgm:bg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DA99D-5509-4A86-9313-1BBBFF0B44EB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342A2-23DB-4A5A-9851-4A941414F56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Never get into a car with a driver who has been drinking</a:t>
          </a:r>
          <a:endParaRPr lang="ru-RU" sz="1800" dirty="0"/>
        </a:p>
      </dgm:t>
    </dgm:pt>
    <dgm:pt modelId="{3BDA83F7-4092-42E1-BFF7-5D42A14D8892}" type="parTrans" cxnId="{41847D33-28B6-4A5E-80A8-9706FFA1FF46}">
      <dgm:prSet/>
      <dgm:spPr/>
      <dgm:t>
        <a:bodyPr/>
        <a:lstStyle/>
        <a:p>
          <a:endParaRPr lang="ru-RU"/>
        </a:p>
      </dgm:t>
    </dgm:pt>
    <dgm:pt modelId="{FF21A028-2C0D-4C4C-9154-2DA9F83F5998}" type="sibTrans" cxnId="{41847D33-28B6-4A5E-80A8-9706FFA1FF46}">
      <dgm:prSet/>
      <dgm:spPr/>
      <dgm:t>
        <a:bodyPr/>
        <a:lstStyle/>
        <a:p>
          <a:endParaRPr lang="ru-RU"/>
        </a:p>
      </dgm:t>
    </dgm:pt>
    <dgm:pt modelId="{A022C325-6823-4D27-BA39-5E93907770F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dirty="0" smtClean="0"/>
        </a:p>
        <a:p>
          <a:r>
            <a:rPr lang="en-US" sz="1800" dirty="0" smtClean="0"/>
            <a:t>Suggest that you do something else like watch a movie, or go for a bike ride</a:t>
          </a:r>
          <a:endParaRPr lang="ru-RU" sz="1800" dirty="0"/>
        </a:p>
      </dgm:t>
    </dgm:pt>
    <dgm:pt modelId="{6FD57C1E-AE6A-4026-99FF-056459609A39}" type="parTrans" cxnId="{BA8CFC37-1A38-4E83-991F-10E18EEF3FC9}">
      <dgm:prSet/>
      <dgm:spPr/>
      <dgm:t>
        <a:bodyPr/>
        <a:lstStyle/>
        <a:p>
          <a:endParaRPr lang="ru-RU"/>
        </a:p>
      </dgm:t>
    </dgm:pt>
    <dgm:pt modelId="{3F55DDBB-99B5-40CB-993D-4F3E1EC7DBE1}" type="sibTrans" cxnId="{BA8CFC37-1A38-4E83-991F-10E18EEF3FC9}">
      <dgm:prSet/>
      <dgm:spPr/>
      <dgm:t>
        <a:bodyPr/>
        <a:lstStyle/>
        <a:p>
          <a:endParaRPr lang="ru-RU"/>
        </a:p>
      </dgm:t>
    </dgm:pt>
    <dgm:pt modelId="{90F08F17-93B6-4827-AE62-216E3F281EA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Ask for a soft drink or saying that you are not thirsty</a:t>
          </a:r>
          <a:endParaRPr lang="ru-RU" sz="1800" dirty="0"/>
        </a:p>
      </dgm:t>
    </dgm:pt>
    <dgm:pt modelId="{94B209C1-02C3-4AAE-9121-ECCD11C579CB}" type="parTrans" cxnId="{C526C036-1485-426B-8E86-8F4BA31DA7EA}">
      <dgm:prSet/>
      <dgm:spPr/>
      <dgm:t>
        <a:bodyPr/>
        <a:lstStyle/>
        <a:p>
          <a:endParaRPr lang="ru-RU"/>
        </a:p>
      </dgm:t>
    </dgm:pt>
    <dgm:pt modelId="{E6631629-E975-491C-877C-395B51F24DA2}" type="sibTrans" cxnId="{C526C036-1485-426B-8E86-8F4BA31DA7EA}">
      <dgm:prSet/>
      <dgm:spPr/>
      <dgm:t>
        <a:bodyPr/>
        <a:lstStyle/>
        <a:p>
          <a:endParaRPr lang="ru-RU"/>
        </a:p>
      </dgm:t>
    </dgm:pt>
    <dgm:pt modelId="{19B46A87-327E-4B81-A46A-E285936302B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Always ask what the drink is that someone is giving you</a:t>
          </a:r>
          <a:endParaRPr lang="ru-RU" sz="1800" dirty="0"/>
        </a:p>
      </dgm:t>
    </dgm:pt>
    <dgm:pt modelId="{3713D284-F5AD-458C-B0B3-6762F92F67C8}" type="parTrans" cxnId="{16AE8914-0945-49E9-B377-9A88401112FB}">
      <dgm:prSet/>
      <dgm:spPr/>
      <dgm:t>
        <a:bodyPr/>
        <a:lstStyle/>
        <a:p>
          <a:endParaRPr lang="ru-RU"/>
        </a:p>
      </dgm:t>
    </dgm:pt>
    <dgm:pt modelId="{53D4FEA3-E0F8-4686-A71B-8B82681BEDC8}" type="sibTrans" cxnId="{16AE8914-0945-49E9-B377-9A88401112FB}">
      <dgm:prSet/>
      <dgm:spPr/>
      <dgm:t>
        <a:bodyPr/>
        <a:lstStyle/>
        <a:p>
          <a:endParaRPr lang="ru-RU"/>
        </a:p>
      </dgm:t>
    </dgm:pt>
    <dgm:pt modelId="{223C261C-5C31-47BD-88A3-08A1E6FFA52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800" dirty="0" smtClean="0"/>
        </a:p>
        <a:p>
          <a:r>
            <a:rPr lang="en-US" sz="1800" dirty="0" smtClean="0"/>
            <a:t>Think of reasons like "I don't like the taste, or "I've got to go home/shopping now."</a:t>
          </a:r>
          <a:endParaRPr lang="ru-RU" sz="1800" dirty="0"/>
        </a:p>
      </dgm:t>
    </dgm:pt>
    <dgm:pt modelId="{A407C9AF-7BEB-40F1-B53F-8888C62902FD}" type="parTrans" cxnId="{E0073E77-919E-4C93-825C-15B05A457C6E}">
      <dgm:prSet/>
      <dgm:spPr/>
      <dgm:t>
        <a:bodyPr/>
        <a:lstStyle/>
        <a:p>
          <a:endParaRPr lang="ru-RU"/>
        </a:p>
      </dgm:t>
    </dgm:pt>
    <dgm:pt modelId="{1F22BB8C-0CF8-4CA7-855D-A02958633B88}" type="sibTrans" cxnId="{E0073E77-919E-4C93-825C-15B05A457C6E}">
      <dgm:prSet/>
      <dgm:spPr/>
      <dgm:t>
        <a:bodyPr/>
        <a:lstStyle/>
        <a:p>
          <a:endParaRPr lang="ru-RU"/>
        </a:p>
      </dgm:t>
    </dgm:pt>
    <dgm:pt modelId="{591B53D0-037A-4BD5-8345-635E5AC7608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Call mum or dad to come and get you, or going home if you live nearby</a:t>
          </a:r>
          <a:endParaRPr lang="ru-RU" sz="1800" dirty="0"/>
        </a:p>
      </dgm:t>
    </dgm:pt>
    <dgm:pt modelId="{4C408CA4-BE3C-4C2E-9EE2-C8E6CFE2C1AB}" type="parTrans" cxnId="{2607C9E3-C437-4A6E-9431-20C66696AA69}">
      <dgm:prSet/>
      <dgm:spPr/>
      <dgm:t>
        <a:bodyPr/>
        <a:lstStyle/>
        <a:p>
          <a:endParaRPr lang="ru-RU"/>
        </a:p>
      </dgm:t>
    </dgm:pt>
    <dgm:pt modelId="{A0E9348B-B1E1-4E2C-AD76-10E6A491AC25}" type="sibTrans" cxnId="{2607C9E3-C437-4A6E-9431-20C66696AA69}">
      <dgm:prSet/>
      <dgm:spPr/>
      <dgm:t>
        <a:bodyPr/>
        <a:lstStyle/>
        <a:p>
          <a:endParaRPr lang="ru-RU"/>
        </a:p>
      </dgm:t>
    </dgm:pt>
    <dgm:pt modelId="{86BAF490-203F-403A-A7B8-BC09DCC493A7}" type="pres">
      <dgm:prSet presAssocID="{1DCDA99D-5509-4A86-9313-1BBBFF0B44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495A4-41D4-41FF-AAE6-F3D378031175}" type="pres">
      <dgm:prSet presAssocID="{1DCDA99D-5509-4A86-9313-1BBBFF0B44EB}" presName="fgShape" presStyleLbl="fgShp" presStyleIdx="0" presStyleCnt="1" custLinFactNeighborX="71" custLinFactNeighborY="4590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21CE2153-15DA-49AD-BCD0-BD636DD394BB}" type="pres">
      <dgm:prSet presAssocID="{1DCDA99D-5509-4A86-9313-1BBBFF0B44EB}" presName="linComp" presStyleCnt="0"/>
      <dgm:spPr/>
    </dgm:pt>
    <dgm:pt modelId="{2E7F0FF0-44C8-442D-8F0C-8D5818B2AAA7}" type="pres">
      <dgm:prSet presAssocID="{F55342A2-23DB-4A5A-9851-4A941414F56C}" presName="compNode" presStyleCnt="0"/>
      <dgm:spPr/>
    </dgm:pt>
    <dgm:pt modelId="{572ECE2F-2396-4275-BA27-E726573EB16F}" type="pres">
      <dgm:prSet presAssocID="{F55342A2-23DB-4A5A-9851-4A941414F56C}" presName="bkgdShape" presStyleLbl="node1" presStyleIdx="0" presStyleCnt="6" custLinFactNeighborX="-7"/>
      <dgm:spPr/>
      <dgm:t>
        <a:bodyPr/>
        <a:lstStyle/>
        <a:p>
          <a:endParaRPr lang="ru-RU"/>
        </a:p>
      </dgm:t>
    </dgm:pt>
    <dgm:pt modelId="{B7E91096-0B93-445E-BD63-02BEAB74CD0B}" type="pres">
      <dgm:prSet presAssocID="{F55342A2-23DB-4A5A-9851-4A941414F56C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51C15-D571-45AD-8179-4B6E254582B8}" type="pres">
      <dgm:prSet presAssocID="{F55342A2-23DB-4A5A-9851-4A941414F56C}" presName="invisiNode" presStyleLbl="node1" presStyleIdx="0" presStyleCnt="6"/>
      <dgm:spPr/>
    </dgm:pt>
    <dgm:pt modelId="{5649F2B5-5924-4341-94B9-4A0765CA4EC5}" type="pres">
      <dgm:prSet presAssocID="{F55342A2-23DB-4A5A-9851-4A941414F56C}" presName="imagNode" presStyleLbl="fgImgPlace1" presStyleIdx="0" presStyleCnt="6" custLinFactNeighborX="-19155" custLinFactNeighborY="16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FA6335-8E93-4E46-B672-1A4390E5EAF5}" type="pres">
      <dgm:prSet presAssocID="{FF21A028-2C0D-4C4C-9154-2DA9F83F59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D156C3-5FAE-4C9C-88A0-4E8E2CF92AE8}" type="pres">
      <dgm:prSet presAssocID="{591B53D0-037A-4BD5-8345-635E5AC7608C}" presName="compNode" presStyleCnt="0"/>
      <dgm:spPr/>
    </dgm:pt>
    <dgm:pt modelId="{FD37381B-26FD-4CDA-8843-1F8086A264E3}" type="pres">
      <dgm:prSet presAssocID="{591B53D0-037A-4BD5-8345-635E5AC7608C}" presName="bkgdShape" presStyleLbl="node1" presStyleIdx="1" presStyleCnt="6" custLinFactNeighborX="1995"/>
      <dgm:spPr/>
      <dgm:t>
        <a:bodyPr/>
        <a:lstStyle/>
        <a:p>
          <a:endParaRPr lang="ru-RU"/>
        </a:p>
      </dgm:t>
    </dgm:pt>
    <dgm:pt modelId="{63859EC4-6360-4226-AEC0-710781DA07DC}" type="pres">
      <dgm:prSet presAssocID="{591B53D0-037A-4BD5-8345-635E5AC7608C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D181C-E7D5-4426-8FC1-554D3CB581BD}" type="pres">
      <dgm:prSet presAssocID="{591B53D0-037A-4BD5-8345-635E5AC7608C}" presName="invisiNode" presStyleLbl="node1" presStyleIdx="1" presStyleCnt="6"/>
      <dgm:spPr/>
    </dgm:pt>
    <dgm:pt modelId="{F08A1798-DA61-4386-BEE0-29A123CD8CEC}" type="pres">
      <dgm:prSet presAssocID="{591B53D0-037A-4BD5-8345-635E5AC7608C}" presName="imagNode" presStyleLbl="fgImgPlace1" presStyleIdx="1" presStyleCnt="6" custScaleX="103816" custLinFactNeighborX="839" custLinFactNeighborY="-32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1E65E1-23BD-4703-8563-55606EB16AE2}" type="pres">
      <dgm:prSet presAssocID="{A0E9348B-B1E1-4E2C-AD76-10E6A491AC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514B5C-FE66-4ABE-8EC0-2841BBFFF61F}" type="pres">
      <dgm:prSet presAssocID="{A022C325-6823-4D27-BA39-5E93907770F3}" presName="compNode" presStyleCnt="0"/>
      <dgm:spPr/>
    </dgm:pt>
    <dgm:pt modelId="{B8920646-1962-4320-ACEF-4CECDD09E730}" type="pres">
      <dgm:prSet presAssocID="{A022C325-6823-4D27-BA39-5E93907770F3}" presName="bkgdShape" presStyleLbl="node1" presStyleIdx="2" presStyleCnt="6" custLinFactNeighborX="3998"/>
      <dgm:spPr/>
      <dgm:t>
        <a:bodyPr/>
        <a:lstStyle/>
        <a:p>
          <a:endParaRPr lang="ru-RU"/>
        </a:p>
      </dgm:t>
    </dgm:pt>
    <dgm:pt modelId="{C3F83658-E4B6-412A-B69D-6AFA2C750883}" type="pres">
      <dgm:prSet presAssocID="{A022C325-6823-4D27-BA39-5E93907770F3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E6846-A038-41BB-9B39-D047CF186F17}" type="pres">
      <dgm:prSet presAssocID="{A022C325-6823-4D27-BA39-5E93907770F3}" presName="invisiNode" presStyleLbl="node1" presStyleIdx="2" presStyleCnt="6"/>
      <dgm:spPr/>
    </dgm:pt>
    <dgm:pt modelId="{8239F2DC-56A9-4742-99C6-692EC06CFF39}" type="pres">
      <dgm:prSet presAssocID="{A022C325-6823-4D27-BA39-5E93907770F3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E4500A-E1B2-4E78-A32C-D6C30FFE1D15}" type="pres">
      <dgm:prSet presAssocID="{3F55DDBB-99B5-40CB-993D-4F3E1EC7DB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EDB447-C5E1-439C-A687-56D108575ACF}" type="pres">
      <dgm:prSet presAssocID="{90F08F17-93B6-4827-AE62-216E3F281EA4}" presName="compNode" presStyleCnt="0"/>
      <dgm:spPr/>
    </dgm:pt>
    <dgm:pt modelId="{4C45C1CF-3AB7-4D5F-852A-C4B3CCA0A575}" type="pres">
      <dgm:prSet presAssocID="{90F08F17-93B6-4827-AE62-216E3F281EA4}" presName="bkgdShape" presStyleLbl="node1" presStyleIdx="3" presStyleCnt="6" custLinFactNeighborX="1000"/>
      <dgm:spPr/>
      <dgm:t>
        <a:bodyPr/>
        <a:lstStyle/>
        <a:p>
          <a:endParaRPr lang="ru-RU"/>
        </a:p>
      </dgm:t>
    </dgm:pt>
    <dgm:pt modelId="{5089671A-8938-4987-8EB9-5AD88195D21E}" type="pres">
      <dgm:prSet presAssocID="{90F08F17-93B6-4827-AE62-216E3F281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F9052-4BA6-455D-97CC-A4FD9E7DB80B}" type="pres">
      <dgm:prSet presAssocID="{90F08F17-93B6-4827-AE62-216E3F281EA4}" presName="invisiNode" presStyleLbl="node1" presStyleIdx="3" presStyleCnt="6"/>
      <dgm:spPr/>
    </dgm:pt>
    <dgm:pt modelId="{05BE71F8-4F56-4683-A319-35E3171A5EC4}" type="pres">
      <dgm:prSet presAssocID="{90F08F17-93B6-4827-AE62-216E3F281EA4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EE45C59-BBE0-43BE-A118-F786D65D269E}" type="pres">
      <dgm:prSet presAssocID="{E6631629-E975-491C-877C-395B51F24D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115874-B6D7-45E9-A2A1-EFEE0FA56AF7}" type="pres">
      <dgm:prSet presAssocID="{223C261C-5C31-47BD-88A3-08A1E6FFA525}" presName="compNode" presStyleCnt="0"/>
      <dgm:spPr/>
    </dgm:pt>
    <dgm:pt modelId="{D38776ED-B45F-43AC-AB8C-CB1165403710}" type="pres">
      <dgm:prSet presAssocID="{223C261C-5C31-47BD-88A3-08A1E6FFA525}" presName="bkgdShape" presStyleLbl="node1" presStyleIdx="4" presStyleCnt="6" custLinFactNeighborX="-5000"/>
      <dgm:spPr/>
      <dgm:t>
        <a:bodyPr/>
        <a:lstStyle/>
        <a:p>
          <a:endParaRPr lang="ru-RU"/>
        </a:p>
      </dgm:t>
    </dgm:pt>
    <dgm:pt modelId="{BFB2FFE6-9BC1-4923-B9DC-FCC160893725}" type="pres">
      <dgm:prSet presAssocID="{223C261C-5C31-47BD-88A3-08A1E6FFA52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7DD6A-40D7-41FC-B29C-0A723740F71D}" type="pres">
      <dgm:prSet presAssocID="{223C261C-5C31-47BD-88A3-08A1E6FFA525}" presName="invisiNode" presStyleLbl="node1" presStyleIdx="4" presStyleCnt="6"/>
      <dgm:spPr/>
    </dgm:pt>
    <dgm:pt modelId="{B27A9A53-23F3-459C-96E2-5FFCA920231E}" type="pres">
      <dgm:prSet presAssocID="{223C261C-5C31-47BD-88A3-08A1E6FFA525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B1D5FB7-6A49-4813-B39A-2FAEDC98FEFB}" type="pres">
      <dgm:prSet presAssocID="{1F22BB8C-0CF8-4CA7-855D-A02958633B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7B515D-C8B2-4108-B535-7218F12C9570}" type="pres">
      <dgm:prSet presAssocID="{19B46A87-327E-4B81-A46A-E285936302B8}" presName="compNode" presStyleCnt="0"/>
      <dgm:spPr/>
    </dgm:pt>
    <dgm:pt modelId="{12D4F1C9-EC25-464C-9D8A-61415EE7BE6C}" type="pres">
      <dgm:prSet presAssocID="{19B46A87-327E-4B81-A46A-E285936302B8}" presName="bkgdShape" presStyleLbl="node1" presStyleIdx="5" presStyleCnt="6"/>
      <dgm:spPr/>
      <dgm:t>
        <a:bodyPr/>
        <a:lstStyle/>
        <a:p>
          <a:endParaRPr lang="ru-RU"/>
        </a:p>
      </dgm:t>
    </dgm:pt>
    <dgm:pt modelId="{85E0D328-F2FA-412D-B179-AA501E8024F5}" type="pres">
      <dgm:prSet presAssocID="{19B46A87-327E-4B81-A46A-E285936302B8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42AEB-7072-4A6A-B575-E28E9B75ADF4}" type="pres">
      <dgm:prSet presAssocID="{19B46A87-327E-4B81-A46A-E285936302B8}" presName="invisiNode" presStyleLbl="node1" presStyleIdx="5" presStyleCnt="6"/>
      <dgm:spPr/>
    </dgm:pt>
    <dgm:pt modelId="{36A70FD8-24FB-4DBB-8105-622AD49C9708}" type="pres">
      <dgm:prSet presAssocID="{19B46A87-327E-4B81-A46A-E285936302B8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B9DCB88C-0DB1-4C83-B658-6214EA9A5A8E}" type="presOf" srcId="{591B53D0-037A-4BD5-8345-635E5AC7608C}" destId="{63859EC4-6360-4226-AEC0-710781DA07DC}" srcOrd="1" destOrd="0" presId="urn:microsoft.com/office/officeart/2005/8/layout/hList7"/>
    <dgm:cxn modelId="{721DADF5-6318-4221-8660-9FB32C855341}" type="presOf" srcId="{FF21A028-2C0D-4C4C-9154-2DA9F83F5998}" destId="{2DFA6335-8E93-4E46-B672-1A4390E5EAF5}" srcOrd="0" destOrd="0" presId="urn:microsoft.com/office/officeart/2005/8/layout/hList7"/>
    <dgm:cxn modelId="{3A4CEA3F-4A68-4E42-BE93-BF36D7EEBDE3}" type="presOf" srcId="{591B53D0-037A-4BD5-8345-635E5AC7608C}" destId="{FD37381B-26FD-4CDA-8843-1F8086A264E3}" srcOrd="0" destOrd="0" presId="urn:microsoft.com/office/officeart/2005/8/layout/hList7"/>
    <dgm:cxn modelId="{5A7504B7-9A39-4167-BBD3-A21C83AC8AFE}" type="presOf" srcId="{19B46A87-327E-4B81-A46A-E285936302B8}" destId="{85E0D328-F2FA-412D-B179-AA501E8024F5}" srcOrd="1" destOrd="0" presId="urn:microsoft.com/office/officeart/2005/8/layout/hList7"/>
    <dgm:cxn modelId="{335F2EBE-C4DA-4C90-A2C8-1C6CA6F46DD5}" type="presOf" srcId="{E6631629-E975-491C-877C-395B51F24DA2}" destId="{FEE45C59-BBE0-43BE-A118-F786D65D269E}" srcOrd="0" destOrd="0" presId="urn:microsoft.com/office/officeart/2005/8/layout/hList7"/>
    <dgm:cxn modelId="{A70AE8D9-A4EF-473E-BF0D-80288057CDF5}" type="presOf" srcId="{90F08F17-93B6-4827-AE62-216E3F281EA4}" destId="{5089671A-8938-4987-8EB9-5AD88195D21E}" srcOrd="1" destOrd="0" presId="urn:microsoft.com/office/officeart/2005/8/layout/hList7"/>
    <dgm:cxn modelId="{931AFFC3-6FB8-4F2F-895B-4F6C00E56577}" type="presOf" srcId="{1DCDA99D-5509-4A86-9313-1BBBFF0B44EB}" destId="{86BAF490-203F-403A-A7B8-BC09DCC493A7}" srcOrd="0" destOrd="0" presId="urn:microsoft.com/office/officeart/2005/8/layout/hList7"/>
    <dgm:cxn modelId="{9ECF1BB0-AC03-42AC-9582-16520CEBA639}" type="presOf" srcId="{F55342A2-23DB-4A5A-9851-4A941414F56C}" destId="{B7E91096-0B93-445E-BD63-02BEAB74CD0B}" srcOrd="1" destOrd="0" presId="urn:microsoft.com/office/officeart/2005/8/layout/hList7"/>
    <dgm:cxn modelId="{BBA3029B-7732-453F-9D6D-9246D22B17FC}" type="presOf" srcId="{19B46A87-327E-4B81-A46A-E285936302B8}" destId="{12D4F1C9-EC25-464C-9D8A-61415EE7BE6C}" srcOrd="0" destOrd="0" presId="urn:microsoft.com/office/officeart/2005/8/layout/hList7"/>
    <dgm:cxn modelId="{C34D3B25-8A80-482E-9E8F-82275DD294B5}" type="presOf" srcId="{A0E9348B-B1E1-4E2C-AD76-10E6A491AC25}" destId="{991E65E1-23BD-4703-8563-55606EB16AE2}" srcOrd="0" destOrd="0" presId="urn:microsoft.com/office/officeart/2005/8/layout/hList7"/>
    <dgm:cxn modelId="{D9C6C4E0-B586-43C5-80B5-CFE24F2C3F51}" type="presOf" srcId="{223C261C-5C31-47BD-88A3-08A1E6FFA525}" destId="{D38776ED-B45F-43AC-AB8C-CB1165403710}" srcOrd="0" destOrd="0" presId="urn:microsoft.com/office/officeart/2005/8/layout/hList7"/>
    <dgm:cxn modelId="{E0073E77-919E-4C93-825C-15B05A457C6E}" srcId="{1DCDA99D-5509-4A86-9313-1BBBFF0B44EB}" destId="{223C261C-5C31-47BD-88A3-08A1E6FFA525}" srcOrd="4" destOrd="0" parTransId="{A407C9AF-7BEB-40F1-B53F-8888C62902FD}" sibTransId="{1F22BB8C-0CF8-4CA7-855D-A02958633B88}"/>
    <dgm:cxn modelId="{9CA4C848-259E-43D3-94C3-01E4F9DA4B9B}" type="presOf" srcId="{F55342A2-23DB-4A5A-9851-4A941414F56C}" destId="{572ECE2F-2396-4275-BA27-E726573EB16F}" srcOrd="0" destOrd="0" presId="urn:microsoft.com/office/officeart/2005/8/layout/hList7"/>
    <dgm:cxn modelId="{2ED62B2C-9B1F-4AB5-87D9-1A42792FF230}" type="presOf" srcId="{90F08F17-93B6-4827-AE62-216E3F281EA4}" destId="{4C45C1CF-3AB7-4D5F-852A-C4B3CCA0A575}" srcOrd="0" destOrd="0" presId="urn:microsoft.com/office/officeart/2005/8/layout/hList7"/>
    <dgm:cxn modelId="{C526C036-1485-426B-8E86-8F4BA31DA7EA}" srcId="{1DCDA99D-5509-4A86-9313-1BBBFF0B44EB}" destId="{90F08F17-93B6-4827-AE62-216E3F281EA4}" srcOrd="3" destOrd="0" parTransId="{94B209C1-02C3-4AAE-9121-ECCD11C579CB}" sibTransId="{E6631629-E975-491C-877C-395B51F24DA2}"/>
    <dgm:cxn modelId="{16AE8914-0945-49E9-B377-9A88401112FB}" srcId="{1DCDA99D-5509-4A86-9313-1BBBFF0B44EB}" destId="{19B46A87-327E-4B81-A46A-E285936302B8}" srcOrd="5" destOrd="0" parTransId="{3713D284-F5AD-458C-B0B3-6762F92F67C8}" sibTransId="{53D4FEA3-E0F8-4686-A71B-8B82681BEDC8}"/>
    <dgm:cxn modelId="{CA648688-AEF0-4101-9A0F-EEE1B0234172}" type="presOf" srcId="{223C261C-5C31-47BD-88A3-08A1E6FFA525}" destId="{BFB2FFE6-9BC1-4923-B9DC-FCC160893725}" srcOrd="1" destOrd="0" presId="urn:microsoft.com/office/officeart/2005/8/layout/hList7"/>
    <dgm:cxn modelId="{41847D33-28B6-4A5E-80A8-9706FFA1FF46}" srcId="{1DCDA99D-5509-4A86-9313-1BBBFF0B44EB}" destId="{F55342A2-23DB-4A5A-9851-4A941414F56C}" srcOrd="0" destOrd="0" parTransId="{3BDA83F7-4092-42E1-BFF7-5D42A14D8892}" sibTransId="{FF21A028-2C0D-4C4C-9154-2DA9F83F5998}"/>
    <dgm:cxn modelId="{F521AED8-FA37-412D-95EC-E4EDA7AB4E09}" type="presOf" srcId="{3F55DDBB-99B5-40CB-993D-4F3E1EC7DBE1}" destId="{23E4500A-E1B2-4E78-A32C-D6C30FFE1D15}" srcOrd="0" destOrd="0" presId="urn:microsoft.com/office/officeart/2005/8/layout/hList7"/>
    <dgm:cxn modelId="{1260E136-912E-4F18-AE0C-E8111753BB7C}" type="presOf" srcId="{A022C325-6823-4D27-BA39-5E93907770F3}" destId="{B8920646-1962-4320-ACEF-4CECDD09E730}" srcOrd="0" destOrd="0" presId="urn:microsoft.com/office/officeart/2005/8/layout/hList7"/>
    <dgm:cxn modelId="{BF940F01-1041-4635-8247-EC3C22C6C3A1}" type="presOf" srcId="{A022C325-6823-4D27-BA39-5E93907770F3}" destId="{C3F83658-E4B6-412A-B69D-6AFA2C750883}" srcOrd="1" destOrd="0" presId="urn:microsoft.com/office/officeart/2005/8/layout/hList7"/>
    <dgm:cxn modelId="{BA8CFC37-1A38-4E83-991F-10E18EEF3FC9}" srcId="{1DCDA99D-5509-4A86-9313-1BBBFF0B44EB}" destId="{A022C325-6823-4D27-BA39-5E93907770F3}" srcOrd="2" destOrd="0" parTransId="{6FD57C1E-AE6A-4026-99FF-056459609A39}" sibTransId="{3F55DDBB-99B5-40CB-993D-4F3E1EC7DBE1}"/>
    <dgm:cxn modelId="{D8674963-17E7-4F5A-BE2A-E097B20850F3}" type="presOf" srcId="{1F22BB8C-0CF8-4CA7-855D-A02958633B88}" destId="{0B1D5FB7-6A49-4813-B39A-2FAEDC98FEFB}" srcOrd="0" destOrd="0" presId="urn:microsoft.com/office/officeart/2005/8/layout/hList7"/>
    <dgm:cxn modelId="{2607C9E3-C437-4A6E-9431-20C66696AA69}" srcId="{1DCDA99D-5509-4A86-9313-1BBBFF0B44EB}" destId="{591B53D0-037A-4BD5-8345-635E5AC7608C}" srcOrd="1" destOrd="0" parTransId="{4C408CA4-BE3C-4C2E-9EE2-C8E6CFE2C1AB}" sibTransId="{A0E9348B-B1E1-4E2C-AD76-10E6A491AC25}"/>
    <dgm:cxn modelId="{BBE1CE83-CAA7-45D5-95E6-56A5194781D9}" type="presParOf" srcId="{86BAF490-203F-403A-A7B8-BC09DCC493A7}" destId="{B6B495A4-41D4-41FF-AAE6-F3D378031175}" srcOrd="0" destOrd="0" presId="urn:microsoft.com/office/officeart/2005/8/layout/hList7"/>
    <dgm:cxn modelId="{A9514237-7FA8-4BDC-B185-7846064A626C}" type="presParOf" srcId="{86BAF490-203F-403A-A7B8-BC09DCC493A7}" destId="{21CE2153-15DA-49AD-BCD0-BD636DD394BB}" srcOrd="1" destOrd="0" presId="urn:microsoft.com/office/officeart/2005/8/layout/hList7"/>
    <dgm:cxn modelId="{F5DE0580-4E6D-400E-9F64-928E856EF468}" type="presParOf" srcId="{21CE2153-15DA-49AD-BCD0-BD636DD394BB}" destId="{2E7F0FF0-44C8-442D-8F0C-8D5818B2AAA7}" srcOrd="0" destOrd="0" presId="urn:microsoft.com/office/officeart/2005/8/layout/hList7"/>
    <dgm:cxn modelId="{F8D50820-1840-4A83-9A84-5E709A942919}" type="presParOf" srcId="{2E7F0FF0-44C8-442D-8F0C-8D5818B2AAA7}" destId="{572ECE2F-2396-4275-BA27-E726573EB16F}" srcOrd="0" destOrd="0" presId="urn:microsoft.com/office/officeart/2005/8/layout/hList7"/>
    <dgm:cxn modelId="{1248FD1B-FBE0-45BE-89D9-31272FBE7714}" type="presParOf" srcId="{2E7F0FF0-44C8-442D-8F0C-8D5818B2AAA7}" destId="{B7E91096-0B93-445E-BD63-02BEAB74CD0B}" srcOrd="1" destOrd="0" presId="urn:microsoft.com/office/officeart/2005/8/layout/hList7"/>
    <dgm:cxn modelId="{22C82206-FD8C-4A37-B1D8-F3D2ED6A6B94}" type="presParOf" srcId="{2E7F0FF0-44C8-442D-8F0C-8D5818B2AAA7}" destId="{FC851C15-D571-45AD-8179-4B6E254582B8}" srcOrd="2" destOrd="0" presId="urn:microsoft.com/office/officeart/2005/8/layout/hList7"/>
    <dgm:cxn modelId="{86B6A100-A403-47A8-9687-5B520EE8A8AA}" type="presParOf" srcId="{2E7F0FF0-44C8-442D-8F0C-8D5818B2AAA7}" destId="{5649F2B5-5924-4341-94B9-4A0765CA4EC5}" srcOrd="3" destOrd="0" presId="urn:microsoft.com/office/officeart/2005/8/layout/hList7"/>
    <dgm:cxn modelId="{649A7997-C84D-4B8B-888A-1AECFF481000}" type="presParOf" srcId="{21CE2153-15DA-49AD-BCD0-BD636DD394BB}" destId="{2DFA6335-8E93-4E46-B672-1A4390E5EAF5}" srcOrd="1" destOrd="0" presId="urn:microsoft.com/office/officeart/2005/8/layout/hList7"/>
    <dgm:cxn modelId="{51DFE5BF-71A8-4749-9668-AEC3DB9A4650}" type="presParOf" srcId="{21CE2153-15DA-49AD-BCD0-BD636DD394BB}" destId="{41D156C3-5FAE-4C9C-88A0-4E8E2CF92AE8}" srcOrd="2" destOrd="0" presId="urn:microsoft.com/office/officeart/2005/8/layout/hList7"/>
    <dgm:cxn modelId="{3800CF2C-1BD7-49FD-9771-338F15048F9B}" type="presParOf" srcId="{41D156C3-5FAE-4C9C-88A0-4E8E2CF92AE8}" destId="{FD37381B-26FD-4CDA-8843-1F8086A264E3}" srcOrd="0" destOrd="0" presId="urn:microsoft.com/office/officeart/2005/8/layout/hList7"/>
    <dgm:cxn modelId="{EC6A4023-9250-48B9-A058-3D661C63CD79}" type="presParOf" srcId="{41D156C3-5FAE-4C9C-88A0-4E8E2CF92AE8}" destId="{63859EC4-6360-4226-AEC0-710781DA07DC}" srcOrd="1" destOrd="0" presId="urn:microsoft.com/office/officeart/2005/8/layout/hList7"/>
    <dgm:cxn modelId="{9EF9E765-070E-4324-BEA4-DAC43AF97A79}" type="presParOf" srcId="{41D156C3-5FAE-4C9C-88A0-4E8E2CF92AE8}" destId="{B1CD181C-E7D5-4426-8FC1-554D3CB581BD}" srcOrd="2" destOrd="0" presId="urn:microsoft.com/office/officeart/2005/8/layout/hList7"/>
    <dgm:cxn modelId="{211354D5-A293-44F5-8165-D2D564FC3B79}" type="presParOf" srcId="{41D156C3-5FAE-4C9C-88A0-4E8E2CF92AE8}" destId="{F08A1798-DA61-4386-BEE0-29A123CD8CEC}" srcOrd="3" destOrd="0" presId="urn:microsoft.com/office/officeart/2005/8/layout/hList7"/>
    <dgm:cxn modelId="{3EF5A5E5-C65E-4856-B278-0857B12CD9DE}" type="presParOf" srcId="{21CE2153-15DA-49AD-BCD0-BD636DD394BB}" destId="{991E65E1-23BD-4703-8563-55606EB16AE2}" srcOrd="3" destOrd="0" presId="urn:microsoft.com/office/officeart/2005/8/layout/hList7"/>
    <dgm:cxn modelId="{7E983360-59F1-484A-B000-F285A7CDE069}" type="presParOf" srcId="{21CE2153-15DA-49AD-BCD0-BD636DD394BB}" destId="{3D514B5C-FE66-4ABE-8EC0-2841BBFFF61F}" srcOrd="4" destOrd="0" presId="urn:microsoft.com/office/officeart/2005/8/layout/hList7"/>
    <dgm:cxn modelId="{5BC040A0-1191-44FD-A1EE-FC920C047DDB}" type="presParOf" srcId="{3D514B5C-FE66-4ABE-8EC0-2841BBFFF61F}" destId="{B8920646-1962-4320-ACEF-4CECDD09E730}" srcOrd="0" destOrd="0" presId="urn:microsoft.com/office/officeart/2005/8/layout/hList7"/>
    <dgm:cxn modelId="{85E7AE5D-623A-477C-A96B-87F5A5019D9C}" type="presParOf" srcId="{3D514B5C-FE66-4ABE-8EC0-2841BBFFF61F}" destId="{C3F83658-E4B6-412A-B69D-6AFA2C750883}" srcOrd="1" destOrd="0" presId="urn:microsoft.com/office/officeart/2005/8/layout/hList7"/>
    <dgm:cxn modelId="{DDC540BB-DB63-4ABA-A3AA-5AC961938987}" type="presParOf" srcId="{3D514B5C-FE66-4ABE-8EC0-2841BBFFF61F}" destId="{DDEE6846-A038-41BB-9B39-D047CF186F17}" srcOrd="2" destOrd="0" presId="urn:microsoft.com/office/officeart/2005/8/layout/hList7"/>
    <dgm:cxn modelId="{593DD6BF-4C12-496D-A2B6-EF03F24223BA}" type="presParOf" srcId="{3D514B5C-FE66-4ABE-8EC0-2841BBFFF61F}" destId="{8239F2DC-56A9-4742-99C6-692EC06CFF39}" srcOrd="3" destOrd="0" presId="urn:microsoft.com/office/officeart/2005/8/layout/hList7"/>
    <dgm:cxn modelId="{B25FD2F8-9DEE-4FB1-A0B1-D33369B0EE4D}" type="presParOf" srcId="{21CE2153-15DA-49AD-BCD0-BD636DD394BB}" destId="{23E4500A-E1B2-4E78-A32C-D6C30FFE1D15}" srcOrd="5" destOrd="0" presId="urn:microsoft.com/office/officeart/2005/8/layout/hList7"/>
    <dgm:cxn modelId="{F7696A2C-1E23-4974-A42A-40921D663CF1}" type="presParOf" srcId="{21CE2153-15DA-49AD-BCD0-BD636DD394BB}" destId="{FDEDB447-C5E1-439C-A687-56D108575ACF}" srcOrd="6" destOrd="0" presId="urn:microsoft.com/office/officeart/2005/8/layout/hList7"/>
    <dgm:cxn modelId="{91FED539-E6CE-45C4-86A1-AE594B4507C2}" type="presParOf" srcId="{FDEDB447-C5E1-439C-A687-56D108575ACF}" destId="{4C45C1CF-3AB7-4D5F-852A-C4B3CCA0A575}" srcOrd="0" destOrd="0" presId="urn:microsoft.com/office/officeart/2005/8/layout/hList7"/>
    <dgm:cxn modelId="{3D789821-2CEE-4340-8708-844BA2298D95}" type="presParOf" srcId="{FDEDB447-C5E1-439C-A687-56D108575ACF}" destId="{5089671A-8938-4987-8EB9-5AD88195D21E}" srcOrd="1" destOrd="0" presId="urn:microsoft.com/office/officeart/2005/8/layout/hList7"/>
    <dgm:cxn modelId="{710102CD-DE58-4560-B891-F5B5E7013E24}" type="presParOf" srcId="{FDEDB447-C5E1-439C-A687-56D108575ACF}" destId="{B4BF9052-4BA6-455D-97CC-A4FD9E7DB80B}" srcOrd="2" destOrd="0" presId="urn:microsoft.com/office/officeart/2005/8/layout/hList7"/>
    <dgm:cxn modelId="{71E70C24-F042-4725-8069-8A79EA4A58D3}" type="presParOf" srcId="{FDEDB447-C5E1-439C-A687-56D108575ACF}" destId="{05BE71F8-4F56-4683-A319-35E3171A5EC4}" srcOrd="3" destOrd="0" presId="urn:microsoft.com/office/officeart/2005/8/layout/hList7"/>
    <dgm:cxn modelId="{FF61ED01-E7F4-42E2-9E39-84928D0CDA95}" type="presParOf" srcId="{21CE2153-15DA-49AD-BCD0-BD636DD394BB}" destId="{FEE45C59-BBE0-43BE-A118-F786D65D269E}" srcOrd="7" destOrd="0" presId="urn:microsoft.com/office/officeart/2005/8/layout/hList7"/>
    <dgm:cxn modelId="{79EC26E0-BE8B-4AC6-93B2-D98E6570EC62}" type="presParOf" srcId="{21CE2153-15DA-49AD-BCD0-BD636DD394BB}" destId="{66115874-B6D7-45E9-A2A1-EFEE0FA56AF7}" srcOrd="8" destOrd="0" presId="urn:microsoft.com/office/officeart/2005/8/layout/hList7"/>
    <dgm:cxn modelId="{E9C13EEC-DEE5-47D8-9C65-E02DB6C02BD1}" type="presParOf" srcId="{66115874-B6D7-45E9-A2A1-EFEE0FA56AF7}" destId="{D38776ED-B45F-43AC-AB8C-CB1165403710}" srcOrd="0" destOrd="0" presId="urn:microsoft.com/office/officeart/2005/8/layout/hList7"/>
    <dgm:cxn modelId="{E47E7A03-A96B-4A41-B1F9-FEF3EF40CFF8}" type="presParOf" srcId="{66115874-B6D7-45E9-A2A1-EFEE0FA56AF7}" destId="{BFB2FFE6-9BC1-4923-B9DC-FCC160893725}" srcOrd="1" destOrd="0" presId="urn:microsoft.com/office/officeart/2005/8/layout/hList7"/>
    <dgm:cxn modelId="{A9E31D81-7930-4A76-A3A6-C0528D54945E}" type="presParOf" srcId="{66115874-B6D7-45E9-A2A1-EFEE0FA56AF7}" destId="{A497DD6A-40D7-41FC-B29C-0A723740F71D}" srcOrd="2" destOrd="0" presId="urn:microsoft.com/office/officeart/2005/8/layout/hList7"/>
    <dgm:cxn modelId="{D01A6CCA-D6D8-4D29-A32B-EC95F0A30C58}" type="presParOf" srcId="{66115874-B6D7-45E9-A2A1-EFEE0FA56AF7}" destId="{B27A9A53-23F3-459C-96E2-5FFCA920231E}" srcOrd="3" destOrd="0" presId="urn:microsoft.com/office/officeart/2005/8/layout/hList7"/>
    <dgm:cxn modelId="{3697C919-C27F-4DC8-B604-497D7C24F1DE}" type="presParOf" srcId="{21CE2153-15DA-49AD-BCD0-BD636DD394BB}" destId="{0B1D5FB7-6A49-4813-B39A-2FAEDC98FEFB}" srcOrd="9" destOrd="0" presId="urn:microsoft.com/office/officeart/2005/8/layout/hList7"/>
    <dgm:cxn modelId="{4E832571-23D2-4BD0-9CF0-575847F35C3A}" type="presParOf" srcId="{21CE2153-15DA-49AD-BCD0-BD636DD394BB}" destId="{AC7B515D-C8B2-4108-B535-7218F12C9570}" srcOrd="10" destOrd="0" presId="urn:microsoft.com/office/officeart/2005/8/layout/hList7"/>
    <dgm:cxn modelId="{4268337E-9911-464E-992A-A1319582E5C2}" type="presParOf" srcId="{AC7B515D-C8B2-4108-B535-7218F12C9570}" destId="{12D4F1C9-EC25-464C-9D8A-61415EE7BE6C}" srcOrd="0" destOrd="0" presId="urn:microsoft.com/office/officeart/2005/8/layout/hList7"/>
    <dgm:cxn modelId="{E583242A-2D5D-451F-B966-CD12961EF59A}" type="presParOf" srcId="{AC7B515D-C8B2-4108-B535-7218F12C9570}" destId="{85E0D328-F2FA-412D-B179-AA501E8024F5}" srcOrd="1" destOrd="0" presId="urn:microsoft.com/office/officeart/2005/8/layout/hList7"/>
    <dgm:cxn modelId="{C90778AF-91C8-4CF6-843F-51738EDC76CF}" type="presParOf" srcId="{AC7B515D-C8B2-4108-B535-7218F12C9570}" destId="{9EB42AEB-7072-4A6A-B575-E28E9B75ADF4}" srcOrd="2" destOrd="0" presId="urn:microsoft.com/office/officeart/2005/8/layout/hList7"/>
    <dgm:cxn modelId="{9D8CB53B-2891-469E-A2B2-C3A60DD2B908}" type="presParOf" srcId="{AC7B515D-C8B2-4108-B535-7218F12C9570}" destId="{36A70FD8-24FB-4DBB-8105-622AD49C9708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CE6AC-6864-4FBE-9755-272B1F64AF5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BBAB1-47E1-4F3B-92FF-F2BF0878F90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It makes you feel fit, strong and healthy</a:t>
          </a: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F20DE70-63D4-45DC-8E5F-64D537CB4ED1}" type="parTrans" cxnId="{570C7B5D-9F80-47D0-823D-3DC335043425}">
      <dgm:prSet/>
      <dgm:spPr/>
      <dgm:t>
        <a:bodyPr/>
        <a:lstStyle/>
        <a:p>
          <a:endParaRPr lang="ru-RU"/>
        </a:p>
      </dgm:t>
    </dgm:pt>
    <dgm:pt modelId="{8C707400-7102-4DF4-80B8-4D4812940FB6}" type="sibTrans" cxnId="{570C7B5D-9F80-47D0-823D-3DC33504342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60302D8-6DEE-4878-BF58-959F33F18E3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It stops you feeling 'stressed out'</a:t>
          </a: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B75636A-7EF5-4273-98E5-D5614E7CF4A4}" type="parTrans" cxnId="{EBC55A11-B21D-4379-B1F2-AEE791D88556}">
      <dgm:prSet/>
      <dgm:spPr/>
      <dgm:t>
        <a:bodyPr/>
        <a:lstStyle/>
        <a:p>
          <a:endParaRPr lang="ru-RU"/>
        </a:p>
      </dgm:t>
    </dgm:pt>
    <dgm:pt modelId="{2D532724-8A09-48EB-AD68-D3BAF820BFC4}" type="sibTrans" cxnId="{EBC55A11-B21D-4379-B1F2-AEE791D8855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A3A724F-B32B-4CD5-B35B-DE4E2530105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It's fun to exercise with others</a:t>
          </a: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E7C3A2B-9B0E-4622-8122-16250C202BCB}" type="parTrans" cxnId="{41A5E9AA-A10E-457E-9AE2-9A35E1F70555}">
      <dgm:prSet/>
      <dgm:spPr/>
      <dgm:t>
        <a:bodyPr/>
        <a:lstStyle/>
        <a:p>
          <a:endParaRPr lang="ru-RU"/>
        </a:p>
      </dgm:t>
    </dgm:pt>
    <dgm:pt modelId="{805016A3-394C-4BF2-832C-235C61F6F861}" type="sibTrans" cxnId="{41A5E9AA-A10E-457E-9AE2-9A35E1F7055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5F1F970-2FA8-439D-8C4A-3D5537E0D4C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You have more energy to do other things</a:t>
          </a: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7EEF332-B661-457E-B3C9-2934A145B3FC}" type="parTrans" cxnId="{D7CBDD64-3B85-4326-82A2-D8A818B5BB4D}">
      <dgm:prSet/>
      <dgm:spPr/>
      <dgm:t>
        <a:bodyPr/>
        <a:lstStyle/>
        <a:p>
          <a:endParaRPr lang="ru-RU"/>
        </a:p>
      </dgm:t>
    </dgm:pt>
    <dgm:pt modelId="{020011BB-D366-4074-B7DB-20C1307B427C}" type="sibTrans" cxnId="{D7CBDD64-3B85-4326-82A2-D8A818B5BB4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90401E2-6CCF-4AC3-BB99-80D55270476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You look great</a:t>
          </a: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6E5FE8E-3132-4989-841F-0056BFB29AB4}" type="parTrans" cxnId="{BB55083B-4B86-487D-8A07-11D250784A30}">
      <dgm:prSet/>
      <dgm:spPr/>
      <dgm:t>
        <a:bodyPr/>
        <a:lstStyle/>
        <a:p>
          <a:endParaRPr lang="ru-RU"/>
        </a:p>
      </dgm:t>
    </dgm:pt>
    <dgm:pt modelId="{9C600442-6B4A-455E-ADF5-1B5953EA0864}" type="sibTrans" cxnId="{BB55083B-4B86-487D-8A07-11D250784A3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1EFDE3A-6EEB-4FA3-8C1B-C3531DB25C54}" type="pres">
      <dgm:prSet presAssocID="{C79CE6AC-6864-4FBE-9755-272B1F64AF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A5327-E659-4D6C-92A6-863EF79950DD}" type="pres">
      <dgm:prSet presAssocID="{39CBBAB1-47E1-4F3B-92FF-F2BF0878F906}" presName="dummy" presStyleCnt="0"/>
      <dgm:spPr/>
    </dgm:pt>
    <dgm:pt modelId="{BA7FDEB2-E88F-463E-A1CF-EC62A25A23F9}" type="pres">
      <dgm:prSet presAssocID="{39CBBAB1-47E1-4F3B-92FF-F2BF0878F90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D0D6B-9A27-4345-BEC6-CF35CCADFBED}" type="pres">
      <dgm:prSet presAssocID="{8C707400-7102-4DF4-80B8-4D4812940FB6}" presName="sibTrans" presStyleLbl="node1" presStyleIdx="0" presStyleCnt="5"/>
      <dgm:spPr/>
      <dgm:t>
        <a:bodyPr/>
        <a:lstStyle/>
        <a:p>
          <a:endParaRPr lang="ru-RU"/>
        </a:p>
      </dgm:t>
    </dgm:pt>
    <dgm:pt modelId="{811A19D3-B2D7-477C-A1C7-14D13941E9EB}" type="pres">
      <dgm:prSet presAssocID="{860302D8-6DEE-4878-BF58-959F33F18E33}" presName="dummy" presStyleCnt="0"/>
      <dgm:spPr/>
    </dgm:pt>
    <dgm:pt modelId="{EE8859AC-83E4-4FAD-8E3A-C4F37C0CF02E}" type="pres">
      <dgm:prSet presAssocID="{860302D8-6DEE-4878-BF58-959F33F18E3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76E39-BD7E-4A3F-AF61-3CD13F0B5A4F}" type="pres">
      <dgm:prSet presAssocID="{2D532724-8A09-48EB-AD68-D3BAF820BFC4}" presName="sibTrans" presStyleLbl="node1" presStyleIdx="1" presStyleCnt="5"/>
      <dgm:spPr/>
      <dgm:t>
        <a:bodyPr/>
        <a:lstStyle/>
        <a:p>
          <a:endParaRPr lang="ru-RU"/>
        </a:p>
      </dgm:t>
    </dgm:pt>
    <dgm:pt modelId="{A48D9CBC-4FE3-4F12-AFA1-B49614C2BED2}" type="pres">
      <dgm:prSet presAssocID="{0A3A724F-B32B-4CD5-B35B-DE4E2530105B}" presName="dummy" presStyleCnt="0"/>
      <dgm:spPr/>
    </dgm:pt>
    <dgm:pt modelId="{AA664630-EF09-4367-878E-D22E6EB47E4B}" type="pres">
      <dgm:prSet presAssocID="{0A3A724F-B32B-4CD5-B35B-DE4E2530105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D608-AFBC-4FB4-9949-0BB695948EA2}" type="pres">
      <dgm:prSet presAssocID="{805016A3-394C-4BF2-832C-235C61F6F861}" presName="sibTrans" presStyleLbl="node1" presStyleIdx="2" presStyleCnt="5"/>
      <dgm:spPr/>
      <dgm:t>
        <a:bodyPr/>
        <a:lstStyle/>
        <a:p>
          <a:endParaRPr lang="ru-RU"/>
        </a:p>
      </dgm:t>
    </dgm:pt>
    <dgm:pt modelId="{D0F35FEE-6526-4099-9DA2-760371B38428}" type="pres">
      <dgm:prSet presAssocID="{25F1F970-2FA8-439D-8C4A-3D5537E0D4CC}" presName="dummy" presStyleCnt="0"/>
      <dgm:spPr/>
    </dgm:pt>
    <dgm:pt modelId="{23A7340B-EE2A-4723-9DC1-8EBAD55886C4}" type="pres">
      <dgm:prSet presAssocID="{25F1F970-2FA8-439D-8C4A-3D5537E0D4C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B5C12-403E-42A0-8F6C-C070D66FB99C}" type="pres">
      <dgm:prSet presAssocID="{020011BB-D366-4074-B7DB-20C1307B427C}" presName="sibTrans" presStyleLbl="node1" presStyleIdx="3" presStyleCnt="5"/>
      <dgm:spPr/>
      <dgm:t>
        <a:bodyPr/>
        <a:lstStyle/>
        <a:p>
          <a:endParaRPr lang="ru-RU"/>
        </a:p>
      </dgm:t>
    </dgm:pt>
    <dgm:pt modelId="{831CD243-1078-4880-A4D8-C1CA187E651A}" type="pres">
      <dgm:prSet presAssocID="{990401E2-6CCF-4AC3-BB99-80D552704763}" presName="dummy" presStyleCnt="0"/>
      <dgm:spPr/>
    </dgm:pt>
    <dgm:pt modelId="{D115BA25-334E-41F3-B925-52AF33638182}" type="pres">
      <dgm:prSet presAssocID="{990401E2-6CCF-4AC3-BB99-80D55270476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A6F48-EF8B-4D72-A362-D2B5E9DCD26F}" type="pres">
      <dgm:prSet presAssocID="{9C600442-6B4A-455E-ADF5-1B5953EA0864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9EF97915-BDB8-4978-BFE5-E3CE591AF8EE}" type="presOf" srcId="{C79CE6AC-6864-4FBE-9755-272B1F64AF5E}" destId="{21EFDE3A-6EEB-4FA3-8C1B-C3531DB25C54}" srcOrd="0" destOrd="0" presId="urn:microsoft.com/office/officeart/2005/8/layout/cycle1"/>
    <dgm:cxn modelId="{8C7B0C14-62A5-4892-8507-3AD3937E3183}" type="presOf" srcId="{25F1F970-2FA8-439D-8C4A-3D5537E0D4CC}" destId="{23A7340B-EE2A-4723-9DC1-8EBAD55886C4}" srcOrd="0" destOrd="0" presId="urn:microsoft.com/office/officeart/2005/8/layout/cycle1"/>
    <dgm:cxn modelId="{B7DA2CFF-1DAC-49F2-8641-6175AE631AB5}" type="presOf" srcId="{0A3A724F-B32B-4CD5-B35B-DE4E2530105B}" destId="{AA664630-EF09-4367-878E-D22E6EB47E4B}" srcOrd="0" destOrd="0" presId="urn:microsoft.com/office/officeart/2005/8/layout/cycle1"/>
    <dgm:cxn modelId="{CB890758-F817-4A68-A5AA-2D6A128A166C}" type="presOf" srcId="{990401E2-6CCF-4AC3-BB99-80D552704763}" destId="{D115BA25-334E-41F3-B925-52AF33638182}" srcOrd="0" destOrd="0" presId="urn:microsoft.com/office/officeart/2005/8/layout/cycle1"/>
    <dgm:cxn modelId="{D72F9A08-8865-4504-8803-4322E36529B1}" type="presOf" srcId="{805016A3-394C-4BF2-832C-235C61F6F861}" destId="{22D5D608-AFBC-4FB4-9949-0BB695948EA2}" srcOrd="0" destOrd="0" presId="urn:microsoft.com/office/officeart/2005/8/layout/cycle1"/>
    <dgm:cxn modelId="{53DF73F6-6C70-4762-BB0A-81CAFF787EF1}" type="presOf" srcId="{9C600442-6B4A-455E-ADF5-1B5953EA0864}" destId="{585A6F48-EF8B-4D72-A362-D2B5E9DCD26F}" srcOrd="0" destOrd="0" presId="urn:microsoft.com/office/officeart/2005/8/layout/cycle1"/>
    <dgm:cxn modelId="{D7CBDD64-3B85-4326-82A2-D8A818B5BB4D}" srcId="{C79CE6AC-6864-4FBE-9755-272B1F64AF5E}" destId="{25F1F970-2FA8-439D-8C4A-3D5537E0D4CC}" srcOrd="3" destOrd="0" parTransId="{D7EEF332-B661-457E-B3C9-2934A145B3FC}" sibTransId="{020011BB-D366-4074-B7DB-20C1307B427C}"/>
    <dgm:cxn modelId="{2E87112A-AC85-4B51-9FB1-2EC34AD6164F}" type="presOf" srcId="{39CBBAB1-47E1-4F3B-92FF-F2BF0878F906}" destId="{BA7FDEB2-E88F-463E-A1CF-EC62A25A23F9}" srcOrd="0" destOrd="0" presId="urn:microsoft.com/office/officeart/2005/8/layout/cycle1"/>
    <dgm:cxn modelId="{7B6F15E5-B666-4428-AEAD-96466083BEAF}" type="presOf" srcId="{2D532724-8A09-48EB-AD68-D3BAF820BFC4}" destId="{07B76E39-BD7E-4A3F-AF61-3CD13F0B5A4F}" srcOrd="0" destOrd="0" presId="urn:microsoft.com/office/officeart/2005/8/layout/cycle1"/>
    <dgm:cxn modelId="{570C7B5D-9F80-47D0-823D-3DC335043425}" srcId="{C79CE6AC-6864-4FBE-9755-272B1F64AF5E}" destId="{39CBBAB1-47E1-4F3B-92FF-F2BF0878F906}" srcOrd="0" destOrd="0" parTransId="{3F20DE70-63D4-45DC-8E5F-64D537CB4ED1}" sibTransId="{8C707400-7102-4DF4-80B8-4D4812940FB6}"/>
    <dgm:cxn modelId="{EBC55A11-B21D-4379-B1F2-AEE791D88556}" srcId="{C79CE6AC-6864-4FBE-9755-272B1F64AF5E}" destId="{860302D8-6DEE-4878-BF58-959F33F18E33}" srcOrd="1" destOrd="0" parTransId="{CB75636A-7EF5-4273-98E5-D5614E7CF4A4}" sibTransId="{2D532724-8A09-48EB-AD68-D3BAF820BFC4}"/>
    <dgm:cxn modelId="{AB0C7EF1-8358-4F0E-9EF9-79385574DF3B}" type="presOf" srcId="{020011BB-D366-4074-B7DB-20C1307B427C}" destId="{909B5C12-403E-42A0-8F6C-C070D66FB99C}" srcOrd="0" destOrd="0" presId="urn:microsoft.com/office/officeart/2005/8/layout/cycle1"/>
    <dgm:cxn modelId="{BB55083B-4B86-487D-8A07-11D250784A30}" srcId="{C79CE6AC-6864-4FBE-9755-272B1F64AF5E}" destId="{990401E2-6CCF-4AC3-BB99-80D552704763}" srcOrd="4" destOrd="0" parTransId="{F6E5FE8E-3132-4989-841F-0056BFB29AB4}" sibTransId="{9C600442-6B4A-455E-ADF5-1B5953EA0864}"/>
    <dgm:cxn modelId="{41A5E9AA-A10E-457E-9AE2-9A35E1F70555}" srcId="{C79CE6AC-6864-4FBE-9755-272B1F64AF5E}" destId="{0A3A724F-B32B-4CD5-B35B-DE4E2530105B}" srcOrd="2" destOrd="0" parTransId="{0E7C3A2B-9B0E-4622-8122-16250C202BCB}" sibTransId="{805016A3-394C-4BF2-832C-235C61F6F861}"/>
    <dgm:cxn modelId="{A1EB98C5-FB41-4CED-9136-DCBCA71A3B23}" type="presOf" srcId="{8C707400-7102-4DF4-80B8-4D4812940FB6}" destId="{842D0D6B-9A27-4345-BEC6-CF35CCADFBED}" srcOrd="0" destOrd="0" presId="urn:microsoft.com/office/officeart/2005/8/layout/cycle1"/>
    <dgm:cxn modelId="{7BF3112E-8870-4E57-BFD3-C98DBA8EF5B6}" type="presOf" srcId="{860302D8-6DEE-4878-BF58-959F33F18E33}" destId="{EE8859AC-83E4-4FAD-8E3A-C4F37C0CF02E}" srcOrd="0" destOrd="0" presId="urn:microsoft.com/office/officeart/2005/8/layout/cycle1"/>
    <dgm:cxn modelId="{BA48A877-2695-4D89-9E6F-6B3D342C9BC3}" type="presParOf" srcId="{21EFDE3A-6EEB-4FA3-8C1B-C3531DB25C54}" destId="{D4AA5327-E659-4D6C-92A6-863EF79950DD}" srcOrd="0" destOrd="0" presId="urn:microsoft.com/office/officeart/2005/8/layout/cycle1"/>
    <dgm:cxn modelId="{374EA5EE-089B-43D2-9715-8BB6DB174951}" type="presParOf" srcId="{21EFDE3A-6EEB-4FA3-8C1B-C3531DB25C54}" destId="{BA7FDEB2-E88F-463E-A1CF-EC62A25A23F9}" srcOrd="1" destOrd="0" presId="urn:microsoft.com/office/officeart/2005/8/layout/cycle1"/>
    <dgm:cxn modelId="{865604B7-54E5-4ADB-B8DE-AC00D67874CA}" type="presParOf" srcId="{21EFDE3A-6EEB-4FA3-8C1B-C3531DB25C54}" destId="{842D0D6B-9A27-4345-BEC6-CF35CCADFBED}" srcOrd="2" destOrd="0" presId="urn:microsoft.com/office/officeart/2005/8/layout/cycle1"/>
    <dgm:cxn modelId="{0539519E-497A-48AE-BC43-C127649AA9C3}" type="presParOf" srcId="{21EFDE3A-6EEB-4FA3-8C1B-C3531DB25C54}" destId="{811A19D3-B2D7-477C-A1C7-14D13941E9EB}" srcOrd="3" destOrd="0" presId="urn:microsoft.com/office/officeart/2005/8/layout/cycle1"/>
    <dgm:cxn modelId="{A5EA119A-4908-4848-B056-A1E2F3A9D909}" type="presParOf" srcId="{21EFDE3A-6EEB-4FA3-8C1B-C3531DB25C54}" destId="{EE8859AC-83E4-4FAD-8E3A-C4F37C0CF02E}" srcOrd="4" destOrd="0" presId="urn:microsoft.com/office/officeart/2005/8/layout/cycle1"/>
    <dgm:cxn modelId="{EE74BC4D-F3FE-4867-8423-E2C73CD6E438}" type="presParOf" srcId="{21EFDE3A-6EEB-4FA3-8C1B-C3531DB25C54}" destId="{07B76E39-BD7E-4A3F-AF61-3CD13F0B5A4F}" srcOrd="5" destOrd="0" presId="urn:microsoft.com/office/officeart/2005/8/layout/cycle1"/>
    <dgm:cxn modelId="{D1BCA7C3-01FC-4182-88C2-D9FC30A6394E}" type="presParOf" srcId="{21EFDE3A-6EEB-4FA3-8C1B-C3531DB25C54}" destId="{A48D9CBC-4FE3-4F12-AFA1-B49614C2BED2}" srcOrd="6" destOrd="0" presId="urn:microsoft.com/office/officeart/2005/8/layout/cycle1"/>
    <dgm:cxn modelId="{04D31A55-CE3E-4BC0-BE78-5068B58EFC6C}" type="presParOf" srcId="{21EFDE3A-6EEB-4FA3-8C1B-C3531DB25C54}" destId="{AA664630-EF09-4367-878E-D22E6EB47E4B}" srcOrd="7" destOrd="0" presId="urn:microsoft.com/office/officeart/2005/8/layout/cycle1"/>
    <dgm:cxn modelId="{E5D683E6-EF99-413E-99FA-07052817D3E5}" type="presParOf" srcId="{21EFDE3A-6EEB-4FA3-8C1B-C3531DB25C54}" destId="{22D5D608-AFBC-4FB4-9949-0BB695948EA2}" srcOrd="8" destOrd="0" presId="urn:microsoft.com/office/officeart/2005/8/layout/cycle1"/>
    <dgm:cxn modelId="{6A85CCD5-FEDD-4C9C-8AAD-80D14793DAFF}" type="presParOf" srcId="{21EFDE3A-6EEB-4FA3-8C1B-C3531DB25C54}" destId="{D0F35FEE-6526-4099-9DA2-760371B38428}" srcOrd="9" destOrd="0" presId="urn:microsoft.com/office/officeart/2005/8/layout/cycle1"/>
    <dgm:cxn modelId="{A3827CD1-AA4D-456D-A6C0-DFF588D59ED1}" type="presParOf" srcId="{21EFDE3A-6EEB-4FA3-8C1B-C3531DB25C54}" destId="{23A7340B-EE2A-4723-9DC1-8EBAD55886C4}" srcOrd="10" destOrd="0" presId="urn:microsoft.com/office/officeart/2005/8/layout/cycle1"/>
    <dgm:cxn modelId="{0CF74785-09DB-434B-8C3E-8E19357B7237}" type="presParOf" srcId="{21EFDE3A-6EEB-4FA3-8C1B-C3531DB25C54}" destId="{909B5C12-403E-42A0-8F6C-C070D66FB99C}" srcOrd="11" destOrd="0" presId="urn:microsoft.com/office/officeart/2005/8/layout/cycle1"/>
    <dgm:cxn modelId="{F1714312-F117-4239-8138-CDD45F118EBC}" type="presParOf" srcId="{21EFDE3A-6EEB-4FA3-8C1B-C3531DB25C54}" destId="{831CD243-1078-4880-A4D8-C1CA187E651A}" srcOrd="12" destOrd="0" presId="urn:microsoft.com/office/officeart/2005/8/layout/cycle1"/>
    <dgm:cxn modelId="{76DE637E-6944-48C6-B374-ADABB547CFE6}" type="presParOf" srcId="{21EFDE3A-6EEB-4FA3-8C1B-C3531DB25C54}" destId="{D115BA25-334E-41F3-B925-52AF33638182}" srcOrd="13" destOrd="0" presId="urn:microsoft.com/office/officeart/2005/8/layout/cycle1"/>
    <dgm:cxn modelId="{3983B2CB-7E75-43C7-B5D2-5B55CDBE9FFD}" type="presParOf" srcId="{21EFDE3A-6EEB-4FA3-8C1B-C3531DB25C54}" destId="{585A6F48-EF8B-4D72-A362-D2B5E9DCD26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6B55D-AF81-45EC-B884-5BFD54476B90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9C8CBBE4-3A11-4D7A-A6D6-031C6DA113BA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1B511B"/>
              </a:solidFill>
            </a:rPr>
            <a:t>Don't eat on the run. When you eat fast, you tend to overeat</a:t>
          </a:r>
          <a:endParaRPr lang="ru-RU" sz="1700" b="0" dirty="0"/>
        </a:p>
      </dgm:t>
    </dgm:pt>
    <dgm:pt modelId="{EAF6E89C-7744-429E-91D8-32C2F542B39C}" type="parTrans" cxnId="{73264D4C-6F65-4082-B9B9-62B3A024C870}">
      <dgm:prSet/>
      <dgm:spPr/>
      <dgm:t>
        <a:bodyPr/>
        <a:lstStyle/>
        <a:p>
          <a:endParaRPr lang="ru-RU"/>
        </a:p>
      </dgm:t>
    </dgm:pt>
    <dgm:pt modelId="{1291E5D9-9153-450A-AA1B-B1AE099CCEDE}" type="sibTrans" cxnId="{73264D4C-6F65-4082-B9B9-62B3A024C870}">
      <dgm:prSet/>
      <dgm:spPr/>
      <dgm:t>
        <a:bodyPr/>
        <a:lstStyle/>
        <a:p>
          <a:endParaRPr lang="ru-RU"/>
        </a:p>
      </dgm:t>
    </dgm:pt>
    <dgm:pt modelId="{B4514A66-E152-4E29-8551-8F0D59C2517D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1B511B"/>
              </a:solidFill>
            </a:rPr>
            <a:t>Eat when you’re hungry, stop when you’re not</a:t>
          </a:r>
          <a:endParaRPr lang="ru-RU" sz="2000" b="1" dirty="0">
            <a:solidFill>
              <a:srgbClr val="1B511B"/>
            </a:solidFill>
          </a:endParaRPr>
        </a:p>
      </dgm:t>
    </dgm:pt>
    <dgm:pt modelId="{637CE473-985E-4DFC-AA02-4EB4484F1F45}" type="parTrans" cxnId="{135F7212-2001-4190-B0C8-D0F4A71D3CAD}">
      <dgm:prSet/>
      <dgm:spPr/>
      <dgm:t>
        <a:bodyPr/>
        <a:lstStyle/>
        <a:p>
          <a:endParaRPr lang="ru-RU"/>
        </a:p>
      </dgm:t>
    </dgm:pt>
    <dgm:pt modelId="{2D3F23EF-0FF1-439F-B9E7-EEAE9E82566A}" type="sibTrans" cxnId="{135F7212-2001-4190-B0C8-D0F4A71D3CAD}">
      <dgm:prSet/>
      <dgm:spPr/>
      <dgm:t>
        <a:bodyPr/>
        <a:lstStyle/>
        <a:p>
          <a:endParaRPr lang="ru-RU"/>
        </a:p>
      </dgm:t>
    </dgm:pt>
    <dgm:pt modelId="{59466EF0-58EC-463A-ABB7-E7350485036C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1B511B"/>
              </a:solidFill>
            </a:rPr>
            <a:t>Eat a good breakfast, and eat multiple, small meals throughout the day</a:t>
          </a:r>
          <a:r>
            <a:rPr lang="en-US" sz="1600" dirty="0" smtClean="0"/>
            <a:t> </a:t>
          </a:r>
          <a:endParaRPr lang="ru-RU" sz="1600" dirty="0"/>
        </a:p>
      </dgm:t>
    </dgm:pt>
    <dgm:pt modelId="{B6E58644-680A-45AC-BC3C-80A3931BFCF2}" type="parTrans" cxnId="{5A224A18-8101-4DC0-9D79-63DEBF0DF497}">
      <dgm:prSet/>
      <dgm:spPr/>
      <dgm:t>
        <a:bodyPr/>
        <a:lstStyle/>
        <a:p>
          <a:endParaRPr lang="ru-RU"/>
        </a:p>
      </dgm:t>
    </dgm:pt>
    <dgm:pt modelId="{C2BEC11F-61FF-400A-B04A-14183D6AF70B}" type="sibTrans" cxnId="{5A224A18-8101-4DC0-9D79-63DEBF0DF497}">
      <dgm:prSet/>
      <dgm:spPr/>
      <dgm:t>
        <a:bodyPr/>
        <a:lstStyle/>
        <a:p>
          <a:endParaRPr lang="ru-RU"/>
        </a:p>
      </dgm:t>
    </dgm:pt>
    <dgm:pt modelId="{6E1AEE9A-8328-4355-AD98-257A5A088CC8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1B511B"/>
              </a:solidFill>
            </a:rPr>
            <a:t>Try not to eat much after 7 PM</a:t>
          </a:r>
          <a:endParaRPr lang="ru-RU" sz="2000" b="1" dirty="0">
            <a:solidFill>
              <a:srgbClr val="1B511B"/>
            </a:solidFill>
          </a:endParaRPr>
        </a:p>
      </dgm:t>
    </dgm:pt>
    <dgm:pt modelId="{C4D99FA6-AC8B-48AA-AD11-B95F6A6067A1}" type="parTrans" cxnId="{7D80C3CE-43D8-46A7-BCD2-E4BC68F0927B}">
      <dgm:prSet/>
      <dgm:spPr/>
      <dgm:t>
        <a:bodyPr/>
        <a:lstStyle/>
        <a:p>
          <a:endParaRPr lang="ru-RU"/>
        </a:p>
      </dgm:t>
    </dgm:pt>
    <dgm:pt modelId="{72A7EE57-678B-4DE0-99FA-D5928F7F38D6}" type="sibTrans" cxnId="{7D80C3CE-43D8-46A7-BCD2-E4BC68F0927B}">
      <dgm:prSet/>
      <dgm:spPr/>
      <dgm:t>
        <a:bodyPr/>
        <a:lstStyle/>
        <a:p>
          <a:endParaRPr lang="ru-RU"/>
        </a:p>
      </dgm:t>
    </dgm:pt>
    <dgm:pt modelId="{54855F78-5997-4BD4-8700-C1E19FE8C773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1B511B"/>
              </a:solidFill>
            </a:rPr>
            <a:t>Limit the amount of high-sugar desserts you keep around in the house</a:t>
          </a:r>
          <a:endParaRPr lang="ru-RU" sz="2000" b="1" dirty="0">
            <a:solidFill>
              <a:srgbClr val="1B511B"/>
            </a:solidFill>
          </a:endParaRPr>
        </a:p>
      </dgm:t>
    </dgm:pt>
    <dgm:pt modelId="{3B827D51-493D-4AE9-BEF3-4609E844CD2D}" type="parTrans" cxnId="{01F7C061-DDEC-4B5E-B56F-6F63F862F3F2}">
      <dgm:prSet/>
      <dgm:spPr/>
      <dgm:t>
        <a:bodyPr/>
        <a:lstStyle/>
        <a:p>
          <a:endParaRPr lang="ru-RU"/>
        </a:p>
      </dgm:t>
    </dgm:pt>
    <dgm:pt modelId="{85527EAD-7D99-4C8C-B811-53FFD8F19F9D}" type="sibTrans" cxnId="{01F7C061-DDEC-4B5E-B56F-6F63F862F3F2}">
      <dgm:prSet/>
      <dgm:spPr/>
      <dgm:t>
        <a:bodyPr/>
        <a:lstStyle/>
        <a:p>
          <a:endParaRPr lang="ru-RU"/>
        </a:p>
      </dgm:t>
    </dgm:pt>
    <dgm:pt modelId="{EE8D5866-98CF-45BE-A888-2BA5C516FB70}">
      <dgm:prSet phldrT="[Текст]" custT="1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1B511B"/>
              </a:solidFill>
            </a:rPr>
            <a:t>Eat more fruits and veggies</a:t>
          </a:r>
          <a:endParaRPr lang="ru-RU" sz="2000" b="1" dirty="0">
            <a:solidFill>
              <a:srgbClr val="1B511B"/>
            </a:solidFill>
          </a:endParaRPr>
        </a:p>
      </dgm:t>
    </dgm:pt>
    <dgm:pt modelId="{A844C57A-D099-43C1-83AD-AD96EBC6C9E8}" type="parTrans" cxnId="{E2B57D0A-7A22-4990-85EA-57A1CDFB8F28}">
      <dgm:prSet/>
      <dgm:spPr/>
      <dgm:t>
        <a:bodyPr/>
        <a:lstStyle/>
        <a:p>
          <a:endParaRPr lang="ru-RU"/>
        </a:p>
      </dgm:t>
    </dgm:pt>
    <dgm:pt modelId="{B832809C-BB4C-406D-80A4-AD1FB7BC3B2C}" type="sibTrans" cxnId="{E2B57D0A-7A22-4990-85EA-57A1CDFB8F28}">
      <dgm:prSet/>
      <dgm:spPr/>
      <dgm:t>
        <a:bodyPr/>
        <a:lstStyle/>
        <a:p>
          <a:endParaRPr lang="ru-RU"/>
        </a:p>
      </dgm:t>
    </dgm:pt>
    <dgm:pt modelId="{A8D42EC2-0352-4517-A534-78FF447A863C}" type="pres">
      <dgm:prSet presAssocID="{F456B55D-AF81-45EC-B884-5BFD54476B90}" presName="compositeShape" presStyleCnt="0">
        <dgm:presLayoutVars>
          <dgm:chMax val="7"/>
          <dgm:dir/>
          <dgm:resizeHandles val="exact"/>
        </dgm:presLayoutVars>
      </dgm:prSet>
      <dgm:spPr/>
    </dgm:pt>
    <dgm:pt modelId="{675B8B17-47C2-449D-B0BC-8573D70B2AE0}" type="pres">
      <dgm:prSet presAssocID="{9C8CBBE4-3A11-4D7A-A6D6-031C6DA113BA}" presName="circ1" presStyleLbl="vennNode1" presStyleIdx="0" presStyleCnt="6"/>
      <dgm:spPr/>
      <dgm:t>
        <a:bodyPr/>
        <a:lstStyle/>
        <a:p>
          <a:endParaRPr lang="ru-RU"/>
        </a:p>
      </dgm:t>
    </dgm:pt>
    <dgm:pt modelId="{077E3F4A-EEF2-4A88-AADB-1ABBAB0501AB}" type="pres">
      <dgm:prSet presAssocID="{9C8CBBE4-3A11-4D7A-A6D6-031C6DA113BA}" presName="circ1Tx" presStyleLbl="revTx" presStyleIdx="0" presStyleCnt="0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7315-3329-4CD6-BC1E-B917970EA278}" type="pres">
      <dgm:prSet presAssocID="{B4514A66-E152-4E29-8551-8F0D59C2517D}" presName="circ2" presStyleLbl="vennNode1" presStyleIdx="1" presStyleCnt="6"/>
      <dgm:spPr/>
      <dgm:t>
        <a:bodyPr/>
        <a:lstStyle/>
        <a:p>
          <a:endParaRPr lang="ru-RU"/>
        </a:p>
      </dgm:t>
    </dgm:pt>
    <dgm:pt modelId="{5D1965B9-107E-41AB-8837-667CC46470FA}" type="pres">
      <dgm:prSet presAssocID="{B4514A66-E152-4E29-8551-8F0D59C2517D}" presName="circ2Tx" presStyleLbl="revTx" presStyleIdx="0" presStyleCnt="0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164A4-2C9F-4BA8-9264-72F7AC381EA2}" type="pres">
      <dgm:prSet presAssocID="{59466EF0-58EC-463A-ABB7-E7350485036C}" presName="circ3" presStyleLbl="vennNode1" presStyleIdx="2" presStyleCnt="6"/>
      <dgm:spPr/>
      <dgm:t>
        <a:bodyPr/>
        <a:lstStyle/>
        <a:p>
          <a:endParaRPr lang="ru-RU"/>
        </a:p>
      </dgm:t>
    </dgm:pt>
    <dgm:pt modelId="{A992D7A7-2CA4-4DDA-A7C7-DF914E35721B}" type="pres">
      <dgm:prSet presAssocID="{59466EF0-58EC-463A-ABB7-E7350485036C}" presName="circ3Tx" presStyleLbl="revTx" presStyleIdx="0" presStyleCnt="0" custScaleX="110000" custScaleY="110000" custLinFactNeighborX="-447" custLinFactNeighborY="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482A0-9C93-416D-9C11-B874A7E17B25}" type="pres">
      <dgm:prSet presAssocID="{6E1AEE9A-8328-4355-AD98-257A5A088CC8}" presName="circ4" presStyleLbl="vennNode1" presStyleIdx="3" presStyleCnt="6"/>
      <dgm:spPr/>
      <dgm:t>
        <a:bodyPr/>
        <a:lstStyle/>
        <a:p>
          <a:endParaRPr lang="ru-RU"/>
        </a:p>
      </dgm:t>
    </dgm:pt>
    <dgm:pt modelId="{9032FCFA-2B02-4059-8631-4F9591C64DE4}" type="pres">
      <dgm:prSet presAssocID="{6E1AEE9A-8328-4355-AD98-257A5A088CC8}" presName="circ4Tx" presStyleLbl="revTx" presStyleIdx="0" presStyleCnt="0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A7780-799F-495B-8B61-C1FA27A00ED8}" type="pres">
      <dgm:prSet presAssocID="{54855F78-5997-4BD4-8700-C1E19FE8C773}" presName="circ5" presStyleLbl="vennNode1" presStyleIdx="4" presStyleCnt="6"/>
      <dgm:spPr/>
    </dgm:pt>
    <dgm:pt modelId="{6B212126-CB98-42A4-ABCD-F8F371EAC580}" type="pres">
      <dgm:prSet presAssocID="{54855F78-5997-4BD4-8700-C1E19FE8C773}" presName="circ5Tx" presStyleLbl="revTx" presStyleIdx="0" presStyleCnt="0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94918-7F4C-409E-8A39-FB538C3F2634}" type="pres">
      <dgm:prSet presAssocID="{EE8D5866-98CF-45BE-A888-2BA5C516FB70}" presName="circ6" presStyleLbl="vennNode1" presStyleIdx="5" presStyleCnt="6" custLinFactNeighborX="2104" custLinFactNeighborY="-3309"/>
      <dgm:spPr/>
    </dgm:pt>
    <dgm:pt modelId="{17324647-8352-4C6D-9FB0-1B2421AFA5CF}" type="pres">
      <dgm:prSet presAssocID="{EE8D5866-98CF-45BE-A888-2BA5C516FB70}" presName="circ6Tx" presStyleLbl="revTx" presStyleIdx="0" presStyleCnt="0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7C061-DDEC-4B5E-B56F-6F63F862F3F2}" srcId="{F456B55D-AF81-45EC-B884-5BFD54476B90}" destId="{54855F78-5997-4BD4-8700-C1E19FE8C773}" srcOrd="4" destOrd="0" parTransId="{3B827D51-493D-4AE9-BEF3-4609E844CD2D}" sibTransId="{85527EAD-7D99-4C8C-B811-53FFD8F19F9D}"/>
    <dgm:cxn modelId="{135F7212-2001-4190-B0C8-D0F4A71D3CAD}" srcId="{F456B55D-AF81-45EC-B884-5BFD54476B90}" destId="{B4514A66-E152-4E29-8551-8F0D59C2517D}" srcOrd="1" destOrd="0" parTransId="{637CE473-985E-4DFC-AA02-4EB4484F1F45}" sibTransId="{2D3F23EF-0FF1-439F-B9E7-EEAE9E82566A}"/>
    <dgm:cxn modelId="{38CDEC4E-E9EB-456E-BC65-DA8A6D41C206}" type="presOf" srcId="{59466EF0-58EC-463A-ABB7-E7350485036C}" destId="{A992D7A7-2CA4-4DDA-A7C7-DF914E35721B}" srcOrd="0" destOrd="0" presId="urn:microsoft.com/office/officeart/2005/8/layout/venn1"/>
    <dgm:cxn modelId="{1B012C1F-8E6F-4A08-B1A7-D9E44FBF3E91}" type="presOf" srcId="{F456B55D-AF81-45EC-B884-5BFD54476B90}" destId="{A8D42EC2-0352-4517-A534-78FF447A863C}" srcOrd="0" destOrd="0" presId="urn:microsoft.com/office/officeart/2005/8/layout/venn1"/>
    <dgm:cxn modelId="{73264D4C-6F65-4082-B9B9-62B3A024C870}" srcId="{F456B55D-AF81-45EC-B884-5BFD54476B90}" destId="{9C8CBBE4-3A11-4D7A-A6D6-031C6DA113BA}" srcOrd="0" destOrd="0" parTransId="{EAF6E89C-7744-429E-91D8-32C2F542B39C}" sibTransId="{1291E5D9-9153-450A-AA1B-B1AE099CCEDE}"/>
    <dgm:cxn modelId="{7D80C3CE-43D8-46A7-BCD2-E4BC68F0927B}" srcId="{F456B55D-AF81-45EC-B884-5BFD54476B90}" destId="{6E1AEE9A-8328-4355-AD98-257A5A088CC8}" srcOrd="3" destOrd="0" parTransId="{C4D99FA6-AC8B-48AA-AD11-B95F6A6067A1}" sibTransId="{72A7EE57-678B-4DE0-99FA-D5928F7F38D6}"/>
    <dgm:cxn modelId="{8FA3F737-0344-4910-89CB-119DB6F5CC7E}" type="presOf" srcId="{6E1AEE9A-8328-4355-AD98-257A5A088CC8}" destId="{9032FCFA-2B02-4059-8631-4F9591C64DE4}" srcOrd="0" destOrd="0" presId="urn:microsoft.com/office/officeart/2005/8/layout/venn1"/>
    <dgm:cxn modelId="{2AE2E24B-347F-4CAD-A641-203A5C449E96}" type="presOf" srcId="{EE8D5866-98CF-45BE-A888-2BA5C516FB70}" destId="{17324647-8352-4C6D-9FB0-1B2421AFA5CF}" srcOrd="0" destOrd="0" presId="urn:microsoft.com/office/officeart/2005/8/layout/venn1"/>
    <dgm:cxn modelId="{5A224A18-8101-4DC0-9D79-63DEBF0DF497}" srcId="{F456B55D-AF81-45EC-B884-5BFD54476B90}" destId="{59466EF0-58EC-463A-ABB7-E7350485036C}" srcOrd="2" destOrd="0" parTransId="{B6E58644-680A-45AC-BC3C-80A3931BFCF2}" sibTransId="{C2BEC11F-61FF-400A-B04A-14183D6AF70B}"/>
    <dgm:cxn modelId="{8E31EDD0-8645-4066-AFCD-30D174BEECB1}" type="presOf" srcId="{9C8CBBE4-3A11-4D7A-A6D6-031C6DA113BA}" destId="{077E3F4A-EEF2-4A88-AADB-1ABBAB0501AB}" srcOrd="0" destOrd="0" presId="urn:microsoft.com/office/officeart/2005/8/layout/venn1"/>
    <dgm:cxn modelId="{861D06AB-A92C-4ED5-84AB-4AC4204223ED}" type="presOf" srcId="{B4514A66-E152-4E29-8551-8F0D59C2517D}" destId="{5D1965B9-107E-41AB-8837-667CC46470FA}" srcOrd="0" destOrd="0" presId="urn:microsoft.com/office/officeart/2005/8/layout/venn1"/>
    <dgm:cxn modelId="{302671CD-6B37-4F64-960E-54562A93A88E}" type="presOf" srcId="{54855F78-5997-4BD4-8700-C1E19FE8C773}" destId="{6B212126-CB98-42A4-ABCD-F8F371EAC580}" srcOrd="0" destOrd="0" presId="urn:microsoft.com/office/officeart/2005/8/layout/venn1"/>
    <dgm:cxn modelId="{E2B57D0A-7A22-4990-85EA-57A1CDFB8F28}" srcId="{F456B55D-AF81-45EC-B884-5BFD54476B90}" destId="{EE8D5866-98CF-45BE-A888-2BA5C516FB70}" srcOrd="5" destOrd="0" parTransId="{A844C57A-D099-43C1-83AD-AD96EBC6C9E8}" sibTransId="{B832809C-BB4C-406D-80A4-AD1FB7BC3B2C}"/>
    <dgm:cxn modelId="{023689A4-1BD0-4F2C-B5C4-1D8EFC9420A6}" type="presParOf" srcId="{A8D42EC2-0352-4517-A534-78FF447A863C}" destId="{675B8B17-47C2-449D-B0BC-8573D70B2AE0}" srcOrd="0" destOrd="0" presId="urn:microsoft.com/office/officeart/2005/8/layout/venn1"/>
    <dgm:cxn modelId="{448AF0A2-70F9-4F8A-9E98-A1BEB4FAE6CF}" type="presParOf" srcId="{A8D42EC2-0352-4517-A534-78FF447A863C}" destId="{077E3F4A-EEF2-4A88-AADB-1ABBAB0501AB}" srcOrd="1" destOrd="0" presId="urn:microsoft.com/office/officeart/2005/8/layout/venn1"/>
    <dgm:cxn modelId="{BB252789-9F51-4883-9DAC-C666391D0178}" type="presParOf" srcId="{A8D42EC2-0352-4517-A534-78FF447A863C}" destId="{61CF7315-3329-4CD6-BC1E-B917970EA278}" srcOrd="2" destOrd="0" presId="urn:microsoft.com/office/officeart/2005/8/layout/venn1"/>
    <dgm:cxn modelId="{57EF49E0-EA5B-474C-947E-A799A2B980ED}" type="presParOf" srcId="{A8D42EC2-0352-4517-A534-78FF447A863C}" destId="{5D1965B9-107E-41AB-8837-667CC46470FA}" srcOrd="3" destOrd="0" presId="urn:microsoft.com/office/officeart/2005/8/layout/venn1"/>
    <dgm:cxn modelId="{1E815614-F8D7-40D0-B7F0-D544BCC82748}" type="presParOf" srcId="{A8D42EC2-0352-4517-A534-78FF447A863C}" destId="{735164A4-2C9F-4BA8-9264-72F7AC381EA2}" srcOrd="4" destOrd="0" presId="urn:microsoft.com/office/officeart/2005/8/layout/venn1"/>
    <dgm:cxn modelId="{7E7D1FF1-E89A-4786-BDB7-286CACE48FBF}" type="presParOf" srcId="{A8D42EC2-0352-4517-A534-78FF447A863C}" destId="{A992D7A7-2CA4-4DDA-A7C7-DF914E35721B}" srcOrd="5" destOrd="0" presId="urn:microsoft.com/office/officeart/2005/8/layout/venn1"/>
    <dgm:cxn modelId="{22EE96B5-A8AE-4AB3-A15B-6EF3EE5A2899}" type="presParOf" srcId="{A8D42EC2-0352-4517-A534-78FF447A863C}" destId="{504482A0-9C93-416D-9C11-B874A7E17B25}" srcOrd="6" destOrd="0" presId="urn:microsoft.com/office/officeart/2005/8/layout/venn1"/>
    <dgm:cxn modelId="{3DF380BF-C4A1-41AD-AEE8-568CE9B7EF64}" type="presParOf" srcId="{A8D42EC2-0352-4517-A534-78FF447A863C}" destId="{9032FCFA-2B02-4059-8631-4F9591C64DE4}" srcOrd="7" destOrd="0" presId="urn:microsoft.com/office/officeart/2005/8/layout/venn1"/>
    <dgm:cxn modelId="{670942DE-41F3-4741-A03E-C72FADC6F1C5}" type="presParOf" srcId="{A8D42EC2-0352-4517-A534-78FF447A863C}" destId="{BB8A7780-799F-495B-8B61-C1FA27A00ED8}" srcOrd="8" destOrd="0" presId="urn:microsoft.com/office/officeart/2005/8/layout/venn1"/>
    <dgm:cxn modelId="{E6DF806D-CD1B-4FAB-A42E-834054C742FC}" type="presParOf" srcId="{A8D42EC2-0352-4517-A534-78FF447A863C}" destId="{6B212126-CB98-42A4-ABCD-F8F371EAC580}" srcOrd="9" destOrd="0" presId="urn:microsoft.com/office/officeart/2005/8/layout/venn1"/>
    <dgm:cxn modelId="{5866C222-1E3F-4982-9E85-5B04A013EF28}" type="presParOf" srcId="{A8D42EC2-0352-4517-A534-78FF447A863C}" destId="{73E94918-7F4C-409E-8A39-FB538C3F2634}" srcOrd="10" destOrd="0" presId="urn:microsoft.com/office/officeart/2005/8/layout/venn1"/>
    <dgm:cxn modelId="{526FE64A-B892-4EFC-A2F2-75764BDB062D}" type="presParOf" srcId="{A8D42EC2-0352-4517-A534-78FF447A863C}" destId="{17324647-8352-4C6D-9FB0-1B2421AFA5C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500B63-253C-4306-BF51-721D88D2FD19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015A8A9-D263-43E1-B16E-DCD0CFADD55C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get up early and go to bed early </a:t>
          </a:r>
          <a:endParaRPr lang="ru-RU" dirty="0"/>
        </a:p>
      </dgm:t>
    </dgm:pt>
    <dgm:pt modelId="{E2C597DC-DE45-4C55-84A5-3FE8533A5C2D}" type="parTrans" cxnId="{AF741C8D-69E7-4F3F-9252-448F7D07D4AF}">
      <dgm:prSet/>
      <dgm:spPr/>
      <dgm:t>
        <a:bodyPr/>
        <a:lstStyle/>
        <a:p>
          <a:endParaRPr lang="ru-RU"/>
        </a:p>
      </dgm:t>
    </dgm:pt>
    <dgm:pt modelId="{91554F82-9238-4FD1-B1C2-EA3D49F2DA32}" type="sibTrans" cxnId="{AF741C8D-69E7-4F3F-9252-448F7D07D4AF}">
      <dgm:prSet/>
      <dgm:spPr/>
      <dgm:t>
        <a:bodyPr/>
        <a:lstStyle/>
        <a:p>
          <a:endParaRPr lang="ru-RU"/>
        </a:p>
      </dgm:t>
    </dgm:pt>
    <dgm:pt modelId="{0C8EA7D5-15DC-4744-A7DD-4705CC3ED85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wash your hands before you eat</a:t>
          </a:r>
          <a:endParaRPr lang="ru-RU" dirty="0"/>
        </a:p>
      </dgm:t>
    </dgm:pt>
    <dgm:pt modelId="{B418E438-69EF-4549-962B-B60E6C81E7A8}" type="parTrans" cxnId="{CC68DD34-CDC2-4A3F-A1CC-F319837E2320}">
      <dgm:prSet/>
      <dgm:spPr/>
      <dgm:t>
        <a:bodyPr/>
        <a:lstStyle/>
        <a:p>
          <a:endParaRPr lang="ru-RU"/>
        </a:p>
      </dgm:t>
    </dgm:pt>
    <dgm:pt modelId="{24D9FA4E-54DB-4F2D-9EDE-F5C1266F9643}" type="sibTrans" cxnId="{CC68DD34-CDC2-4A3F-A1CC-F319837E2320}">
      <dgm:prSet/>
      <dgm:spPr/>
      <dgm:t>
        <a:bodyPr/>
        <a:lstStyle/>
        <a:p>
          <a:endParaRPr lang="ru-RU"/>
        </a:p>
      </dgm:t>
    </dgm:pt>
    <dgm:pt modelId="{9C1F2191-6710-4414-92A9-3D35FD376C97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take regular exercises</a:t>
          </a:r>
          <a:endParaRPr lang="ru-RU" dirty="0"/>
        </a:p>
      </dgm:t>
    </dgm:pt>
    <dgm:pt modelId="{39A0F792-385E-497C-B14B-A76841094E23}" type="parTrans" cxnId="{2B387A80-828F-4B01-BBE1-45B88B774141}">
      <dgm:prSet/>
      <dgm:spPr/>
      <dgm:t>
        <a:bodyPr/>
        <a:lstStyle/>
        <a:p>
          <a:endParaRPr lang="ru-RU"/>
        </a:p>
      </dgm:t>
    </dgm:pt>
    <dgm:pt modelId="{12B87D12-C827-4F80-942F-3B3E2AB8E2AB}" type="sibTrans" cxnId="{2B387A80-828F-4B01-BBE1-45B88B774141}">
      <dgm:prSet/>
      <dgm:spPr/>
      <dgm:t>
        <a:bodyPr/>
        <a:lstStyle/>
        <a:p>
          <a:endParaRPr lang="ru-RU"/>
        </a:p>
      </dgm:t>
    </dgm:pt>
    <dgm:pt modelId="{F4197A0C-E2FA-461D-9674-C4957D04863D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eat healthy food</a:t>
          </a:r>
          <a:endParaRPr lang="ru-RU" dirty="0"/>
        </a:p>
      </dgm:t>
    </dgm:pt>
    <dgm:pt modelId="{2572D523-726E-4368-A28D-96E72C08ACEE}" type="parTrans" cxnId="{A9E6135B-5A60-44EF-A127-EDEF69D47629}">
      <dgm:prSet/>
      <dgm:spPr/>
      <dgm:t>
        <a:bodyPr/>
        <a:lstStyle/>
        <a:p>
          <a:endParaRPr lang="ru-RU"/>
        </a:p>
      </dgm:t>
    </dgm:pt>
    <dgm:pt modelId="{ADA9D537-7226-4EC6-B5E3-6E0354F1C985}" type="sibTrans" cxnId="{A9E6135B-5A60-44EF-A127-EDEF69D47629}">
      <dgm:prSet/>
      <dgm:spPr/>
      <dgm:t>
        <a:bodyPr/>
        <a:lstStyle/>
        <a:p>
          <a:endParaRPr lang="ru-RU"/>
        </a:p>
      </dgm:t>
    </dgm:pt>
    <dgm:pt modelId="{D6E9CE48-5BE0-4EEA-A288-A7A3BFF6CA8C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keep to a diet</a:t>
          </a:r>
          <a:endParaRPr lang="ru-RU" dirty="0"/>
        </a:p>
      </dgm:t>
    </dgm:pt>
    <dgm:pt modelId="{63BD72F3-36F0-46D7-9E96-0431D8332E62}" type="parTrans" cxnId="{9EA5D9AD-7242-4253-AE04-6F783F115B19}">
      <dgm:prSet/>
      <dgm:spPr/>
      <dgm:t>
        <a:bodyPr/>
        <a:lstStyle/>
        <a:p>
          <a:endParaRPr lang="ru-RU"/>
        </a:p>
      </dgm:t>
    </dgm:pt>
    <dgm:pt modelId="{CF03C370-97E6-4A35-B98A-3A18976CD256}" type="sibTrans" cxnId="{9EA5D9AD-7242-4253-AE04-6F783F115B19}">
      <dgm:prSet/>
      <dgm:spPr/>
      <dgm:t>
        <a:bodyPr/>
        <a:lstStyle/>
        <a:p>
          <a:endParaRPr lang="ru-RU"/>
        </a:p>
      </dgm:t>
    </dgm:pt>
    <dgm:pt modelId="{1F5FC44E-1993-4B93-B995-CBFD2C1F9E9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mtClean="0"/>
            <a:t>spend much time outdoors</a:t>
          </a:r>
          <a:endParaRPr lang="ru-RU"/>
        </a:p>
      </dgm:t>
    </dgm:pt>
    <dgm:pt modelId="{C769FAE0-B966-410A-8CCD-5F46C5778F5C}" type="parTrans" cxnId="{BA3B46A6-0EE3-4272-9CA1-8D352E0BD01E}">
      <dgm:prSet/>
      <dgm:spPr/>
      <dgm:t>
        <a:bodyPr/>
        <a:lstStyle/>
        <a:p>
          <a:endParaRPr lang="ru-RU"/>
        </a:p>
      </dgm:t>
    </dgm:pt>
    <dgm:pt modelId="{E5C812AA-874B-4A7B-B72C-7D714082A7F1}" type="sibTrans" cxnId="{BA3B46A6-0EE3-4272-9CA1-8D352E0BD01E}">
      <dgm:prSet/>
      <dgm:spPr/>
      <dgm:t>
        <a:bodyPr/>
        <a:lstStyle/>
        <a:p>
          <a:endParaRPr lang="ru-RU"/>
        </a:p>
      </dgm:t>
    </dgm:pt>
    <dgm:pt modelId="{48106C40-E6D5-49E2-95EA-794104A417EB}" type="pres">
      <dgm:prSet presAssocID="{47500B63-253C-4306-BF51-721D88D2FD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98DF1-64A0-477C-ADA0-9258D5C0871B}" type="pres">
      <dgm:prSet presAssocID="{D015A8A9-D263-43E1-B16E-DCD0CFADD55C}" presName="parentLin" presStyleCnt="0"/>
      <dgm:spPr/>
    </dgm:pt>
    <dgm:pt modelId="{1907275D-C255-45C6-BBEC-2A863C87DF38}" type="pres">
      <dgm:prSet presAssocID="{D015A8A9-D263-43E1-B16E-DCD0CFADD55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CE867E5-0A95-4ED5-A44E-DA7A5676CF63}" type="pres">
      <dgm:prSet presAssocID="{D015A8A9-D263-43E1-B16E-DCD0CFADD55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EF0EE-BED0-4A18-9B16-D0F4231CEF82}" type="pres">
      <dgm:prSet presAssocID="{D015A8A9-D263-43E1-B16E-DCD0CFADD55C}" presName="negativeSpace" presStyleCnt="0"/>
      <dgm:spPr/>
    </dgm:pt>
    <dgm:pt modelId="{F480C67A-B66A-4952-839D-EDE047B17C73}" type="pres">
      <dgm:prSet presAssocID="{D015A8A9-D263-43E1-B16E-DCD0CFADD55C}" presName="childText" presStyleLbl="conFgAcc1" presStyleIdx="0" presStyleCnt="6">
        <dgm:presLayoutVars>
          <dgm:bulletEnabled val="1"/>
        </dgm:presLayoutVars>
      </dgm:prSet>
      <dgm:spPr/>
    </dgm:pt>
    <dgm:pt modelId="{235D344D-11AF-4514-BF4C-CCCE71C547B8}" type="pres">
      <dgm:prSet presAssocID="{91554F82-9238-4FD1-B1C2-EA3D49F2DA32}" presName="spaceBetweenRectangles" presStyleCnt="0"/>
      <dgm:spPr/>
    </dgm:pt>
    <dgm:pt modelId="{9B24CBAB-1F61-4479-9942-ABC84758E1E8}" type="pres">
      <dgm:prSet presAssocID="{0C8EA7D5-15DC-4744-A7DD-4705CC3ED85B}" presName="parentLin" presStyleCnt="0"/>
      <dgm:spPr/>
    </dgm:pt>
    <dgm:pt modelId="{94163741-A0F8-4C43-AAF5-83EDF7A41BCD}" type="pres">
      <dgm:prSet presAssocID="{0C8EA7D5-15DC-4744-A7DD-4705CC3ED85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85588B5-4F22-4F98-81F2-AD535FE2380F}" type="pres">
      <dgm:prSet presAssocID="{0C8EA7D5-15DC-4744-A7DD-4705CC3ED8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0D3BD-6266-4D4D-A8C6-B8122EE102BB}" type="pres">
      <dgm:prSet presAssocID="{0C8EA7D5-15DC-4744-A7DD-4705CC3ED85B}" presName="negativeSpace" presStyleCnt="0"/>
      <dgm:spPr/>
    </dgm:pt>
    <dgm:pt modelId="{67D9248A-F58A-4D21-957D-E8A05AB3EBB8}" type="pres">
      <dgm:prSet presAssocID="{0C8EA7D5-15DC-4744-A7DD-4705CC3ED85B}" presName="childText" presStyleLbl="conFgAcc1" presStyleIdx="1" presStyleCnt="6">
        <dgm:presLayoutVars>
          <dgm:bulletEnabled val="1"/>
        </dgm:presLayoutVars>
      </dgm:prSet>
      <dgm:spPr/>
    </dgm:pt>
    <dgm:pt modelId="{21424BC6-3641-46DA-A633-DD86F8783DC4}" type="pres">
      <dgm:prSet presAssocID="{24D9FA4E-54DB-4F2D-9EDE-F5C1266F9643}" presName="spaceBetweenRectangles" presStyleCnt="0"/>
      <dgm:spPr/>
    </dgm:pt>
    <dgm:pt modelId="{E4EEBA4F-6440-4D29-AD7C-E2CCA74B6261}" type="pres">
      <dgm:prSet presAssocID="{9C1F2191-6710-4414-92A9-3D35FD376C97}" presName="parentLin" presStyleCnt="0"/>
      <dgm:spPr/>
    </dgm:pt>
    <dgm:pt modelId="{79662E3A-B57B-4B32-9FB8-55579A3FB390}" type="pres">
      <dgm:prSet presAssocID="{9C1F2191-6710-4414-92A9-3D35FD376C9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7D03C32-B723-4EAE-A131-FAC3952ABEE5}" type="pres">
      <dgm:prSet presAssocID="{9C1F2191-6710-4414-92A9-3D35FD376C9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DFC87-8A29-4CAA-94E2-F04196023D99}" type="pres">
      <dgm:prSet presAssocID="{9C1F2191-6710-4414-92A9-3D35FD376C97}" presName="negativeSpace" presStyleCnt="0"/>
      <dgm:spPr/>
    </dgm:pt>
    <dgm:pt modelId="{DDBD0FE5-DED8-4128-AA6C-C5AEE10A283A}" type="pres">
      <dgm:prSet presAssocID="{9C1F2191-6710-4414-92A9-3D35FD376C97}" presName="childText" presStyleLbl="conFgAcc1" presStyleIdx="2" presStyleCnt="6">
        <dgm:presLayoutVars>
          <dgm:bulletEnabled val="1"/>
        </dgm:presLayoutVars>
      </dgm:prSet>
      <dgm:spPr/>
    </dgm:pt>
    <dgm:pt modelId="{0CEF8DB9-6AC1-4B05-917F-68C3DF4D4CE8}" type="pres">
      <dgm:prSet presAssocID="{12B87D12-C827-4F80-942F-3B3E2AB8E2AB}" presName="spaceBetweenRectangles" presStyleCnt="0"/>
      <dgm:spPr/>
    </dgm:pt>
    <dgm:pt modelId="{548217B0-4579-4ACB-AEF0-C8A1564FD4B3}" type="pres">
      <dgm:prSet presAssocID="{F4197A0C-E2FA-461D-9674-C4957D04863D}" presName="parentLin" presStyleCnt="0"/>
      <dgm:spPr/>
    </dgm:pt>
    <dgm:pt modelId="{45DD45B3-E520-4564-81AE-C609AA5C60D6}" type="pres">
      <dgm:prSet presAssocID="{F4197A0C-E2FA-461D-9674-C4957D04863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4F0E926-735E-47E8-BBD9-6D043DF78BB5}" type="pres">
      <dgm:prSet presAssocID="{F4197A0C-E2FA-461D-9674-C4957D0486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01F66-D019-4DBA-A4A0-D6FE20107818}" type="pres">
      <dgm:prSet presAssocID="{F4197A0C-E2FA-461D-9674-C4957D04863D}" presName="negativeSpace" presStyleCnt="0"/>
      <dgm:spPr/>
    </dgm:pt>
    <dgm:pt modelId="{AE9BFFCE-6822-461F-9831-5225510CB667}" type="pres">
      <dgm:prSet presAssocID="{F4197A0C-E2FA-461D-9674-C4957D04863D}" presName="childText" presStyleLbl="conFgAcc1" presStyleIdx="3" presStyleCnt="6">
        <dgm:presLayoutVars>
          <dgm:bulletEnabled val="1"/>
        </dgm:presLayoutVars>
      </dgm:prSet>
      <dgm:spPr/>
    </dgm:pt>
    <dgm:pt modelId="{F3DDB68B-65B3-4544-BA07-83DC43DC659B}" type="pres">
      <dgm:prSet presAssocID="{ADA9D537-7226-4EC6-B5E3-6E0354F1C985}" presName="spaceBetweenRectangles" presStyleCnt="0"/>
      <dgm:spPr/>
    </dgm:pt>
    <dgm:pt modelId="{05510C5C-765D-4E2A-A310-BC68729C1BE0}" type="pres">
      <dgm:prSet presAssocID="{D6E9CE48-5BE0-4EEA-A288-A7A3BFF6CA8C}" presName="parentLin" presStyleCnt="0"/>
      <dgm:spPr/>
    </dgm:pt>
    <dgm:pt modelId="{0B51ECB7-99E6-493C-B817-ACA2E3B333D6}" type="pres">
      <dgm:prSet presAssocID="{D6E9CE48-5BE0-4EEA-A288-A7A3BFF6CA8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B05179F-C155-4D81-8B93-196D2305B3E6}" type="pres">
      <dgm:prSet presAssocID="{D6E9CE48-5BE0-4EEA-A288-A7A3BFF6CA8C}" presName="parentText" presStyleLbl="node1" presStyleIdx="4" presStyleCnt="6" custLinFactNeighborX="-8068" custLinFactNeighborY="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D4416-B24B-46F9-81E2-E5BE9F26CDE7}" type="pres">
      <dgm:prSet presAssocID="{D6E9CE48-5BE0-4EEA-A288-A7A3BFF6CA8C}" presName="negativeSpace" presStyleCnt="0"/>
      <dgm:spPr/>
    </dgm:pt>
    <dgm:pt modelId="{3DBF2B7C-502A-4593-B3B0-8015C155A36E}" type="pres">
      <dgm:prSet presAssocID="{D6E9CE48-5BE0-4EEA-A288-A7A3BFF6CA8C}" presName="childText" presStyleLbl="conFgAcc1" presStyleIdx="4" presStyleCnt="6">
        <dgm:presLayoutVars>
          <dgm:bulletEnabled val="1"/>
        </dgm:presLayoutVars>
      </dgm:prSet>
      <dgm:spPr/>
    </dgm:pt>
    <dgm:pt modelId="{69A58E6F-5AF5-46EC-8145-A661CE8B82E2}" type="pres">
      <dgm:prSet presAssocID="{CF03C370-97E6-4A35-B98A-3A18976CD256}" presName="spaceBetweenRectangles" presStyleCnt="0"/>
      <dgm:spPr/>
    </dgm:pt>
    <dgm:pt modelId="{37F0BFE6-F1CD-473E-8C29-8641DDB6AC92}" type="pres">
      <dgm:prSet presAssocID="{1F5FC44E-1993-4B93-B995-CBFD2C1F9E9D}" presName="parentLin" presStyleCnt="0"/>
      <dgm:spPr/>
    </dgm:pt>
    <dgm:pt modelId="{4E6924ED-98F6-4C1F-9FE8-29F7DF4C7D7F}" type="pres">
      <dgm:prSet presAssocID="{1F5FC44E-1993-4B93-B995-CBFD2C1F9E9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D1E648E-7DC0-481F-865C-AE66CB1E8F11}" type="pres">
      <dgm:prSet presAssocID="{1F5FC44E-1993-4B93-B995-CBFD2C1F9E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9D453-A964-4CBE-A747-98166EF1C950}" type="pres">
      <dgm:prSet presAssocID="{1F5FC44E-1993-4B93-B995-CBFD2C1F9E9D}" presName="negativeSpace" presStyleCnt="0"/>
      <dgm:spPr/>
    </dgm:pt>
    <dgm:pt modelId="{CE114C36-B3EC-4513-95BB-EEDECA90DD1F}" type="pres">
      <dgm:prSet presAssocID="{1F5FC44E-1993-4B93-B995-CBFD2C1F9E9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FBE74DD-4D4F-44D3-B544-61F057F943BB}" type="presOf" srcId="{9C1F2191-6710-4414-92A9-3D35FD376C97}" destId="{79662E3A-B57B-4B32-9FB8-55579A3FB390}" srcOrd="0" destOrd="0" presId="urn:microsoft.com/office/officeart/2005/8/layout/list1"/>
    <dgm:cxn modelId="{1C83E650-9750-4C20-ABAB-616FB9B793DE}" type="presOf" srcId="{F4197A0C-E2FA-461D-9674-C4957D04863D}" destId="{84F0E926-735E-47E8-BBD9-6D043DF78BB5}" srcOrd="1" destOrd="0" presId="urn:microsoft.com/office/officeart/2005/8/layout/list1"/>
    <dgm:cxn modelId="{E89914C8-04A4-47F5-9057-D9C07B8A9E4A}" type="presOf" srcId="{47500B63-253C-4306-BF51-721D88D2FD19}" destId="{48106C40-E6D5-49E2-95EA-794104A417EB}" srcOrd="0" destOrd="0" presId="urn:microsoft.com/office/officeart/2005/8/layout/list1"/>
    <dgm:cxn modelId="{AF741C8D-69E7-4F3F-9252-448F7D07D4AF}" srcId="{47500B63-253C-4306-BF51-721D88D2FD19}" destId="{D015A8A9-D263-43E1-B16E-DCD0CFADD55C}" srcOrd="0" destOrd="0" parTransId="{E2C597DC-DE45-4C55-84A5-3FE8533A5C2D}" sibTransId="{91554F82-9238-4FD1-B1C2-EA3D49F2DA32}"/>
    <dgm:cxn modelId="{DE336CF1-F651-4821-B21D-C6EC69541716}" type="presOf" srcId="{0C8EA7D5-15DC-4744-A7DD-4705CC3ED85B}" destId="{C85588B5-4F22-4F98-81F2-AD535FE2380F}" srcOrd="1" destOrd="0" presId="urn:microsoft.com/office/officeart/2005/8/layout/list1"/>
    <dgm:cxn modelId="{C40995C6-7158-471E-9D20-87F8B80BB90E}" type="presOf" srcId="{1F5FC44E-1993-4B93-B995-CBFD2C1F9E9D}" destId="{0D1E648E-7DC0-481F-865C-AE66CB1E8F11}" srcOrd="1" destOrd="0" presId="urn:microsoft.com/office/officeart/2005/8/layout/list1"/>
    <dgm:cxn modelId="{AE8A9BAE-1267-42FE-9A73-3423394FFC18}" type="presOf" srcId="{D015A8A9-D263-43E1-B16E-DCD0CFADD55C}" destId="{3CE867E5-0A95-4ED5-A44E-DA7A5676CF63}" srcOrd="1" destOrd="0" presId="urn:microsoft.com/office/officeart/2005/8/layout/list1"/>
    <dgm:cxn modelId="{675981F2-B3CE-41EC-91F8-8796A2099A4E}" type="presOf" srcId="{1F5FC44E-1993-4B93-B995-CBFD2C1F9E9D}" destId="{4E6924ED-98F6-4C1F-9FE8-29F7DF4C7D7F}" srcOrd="0" destOrd="0" presId="urn:microsoft.com/office/officeart/2005/8/layout/list1"/>
    <dgm:cxn modelId="{08F037A6-2FE5-4102-B508-7079A94ECD3E}" type="presOf" srcId="{0C8EA7D5-15DC-4744-A7DD-4705CC3ED85B}" destId="{94163741-A0F8-4C43-AAF5-83EDF7A41BCD}" srcOrd="0" destOrd="0" presId="urn:microsoft.com/office/officeart/2005/8/layout/list1"/>
    <dgm:cxn modelId="{AACFA2BE-1036-417E-A405-F14DA9404B89}" type="presOf" srcId="{F4197A0C-E2FA-461D-9674-C4957D04863D}" destId="{45DD45B3-E520-4564-81AE-C609AA5C60D6}" srcOrd="0" destOrd="0" presId="urn:microsoft.com/office/officeart/2005/8/layout/list1"/>
    <dgm:cxn modelId="{C9076F7A-D5A8-46EB-AB7B-BC8AAE8FF6CD}" type="presOf" srcId="{D015A8A9-D263-43E1-B16E-DCD0CFADD55C}" destId="{1907275D-C255-45C6-BBEC-2A863C87DF38}" srcOrd="0" destOrd="0" presId="urn:microsoft.com/office/officeart/2005/8/layout/list1"/>
    <dgm:cxn modelId="{61D5F690-4140-437E-AC37-877E4910735C}" type="presOf" srcId="{D6E9CE48-5BE0-4EEA-A288-A7A3BFF6CA8C}" destId="{0B51ECB7-99E6-493C-B817-ACA2E3B333D6}" srcOrd="0" destOrd="0" presId="urn:microsoft.com/office/officeart/2005/8/layout/list1"/>
    <dgm:cxn modelId="{A9E6135B-5A60-44EF-A127-EDEF69D47629}" srcId="{47500B63-253C-4306-BF51-721D88D2FD19}" destId="{F4197A0C-E2FA-461D-9674-C4957D04863D}" srcOrd="3" destOrd="0" parTransId="{2572D523-726E-4368-A28D-96E72C08ACEE}" sibTransId="{ADA9D537-7226-4EC6-B5E3-6E0354F1C985}"/>
    <dgm:cxn modelId="{19D0A263-16C9-4CE4-8AC5-657D4A9F5E7F}" type="presOf" srcId="{D6E9CE48-5BE0-4EEA-A288-A7A3BFF6CA8C}" destId="{3B05179F-C155-4D81-8B93-196D2305B3E6}" srcOrd="1" destOrd="0" presId="urn:microsoft.com/office/officeart/2005/8/layout/list1"/>
    <dgm:cxn modelId="{2B387A80-828F-4B01-BBE1-45B88B774141}" srcId="{47500B63-253C-4306-BF51-721D88D2FD19}" destId="{9C1F2191-6710-4414-92A9-3D35FD376C97}" srcOrd="2" destOrd="0" parTransId="{39A0F792-385E-497C-B14B-A76841094E23}" sibTransId="{12B87D12-C827-4F80-942F-3B3E2AB8E2AB}"/>
    <dgm:cxn modelId="{CBA99FDC-A06D-4A3D-A92C-B777803FB0DD}" type="presOf" srcId="{9C1F2191-6710-4414-92A9-3D35FD376C97}" destId="{D7D03C32-B723-4EAE-A131-FAC3952ABEE5}" srcOrd="1" destOrd="0" presId="urn:microsoft.com/office/officeart/2005/8/layout/list1"/>
    <dgm:cxn modelId="{9EA5D9AD-7242-4253-AE04-6F783F115B19}" srcId="{47500B63-253C-4306-BF51-721D88D2FD19}" destId="{D6E9CE48-5BE0-4EEA-A288-A7A3BFF6CA8C}" srcOrd="4" destOrd="0" parTransId="{63BD72F3-36F0-46D7-9E96-0431D8332E62}" sibTransId="{CF03C370-97E6-4A35-B98A-3A18976CD256}"/>
    <dgm:cxn modelId="{BA3B46A6-0EE3-4272-9CA1-8D352E0BD01E}" srcId="{47500B63-253C-4306-BF51-721D88D2FD19}" destId="{1F5FC44E-1993-4B93-B995-CBFD2C1F9E9D}" srcOrd="5" destOrd="0" parTransId="{C769FAE0-B966-410A-8CCD-5F46C5778F5C}" sibTransId="{E5C812AA-874B-4A7B-B72C-7D714082A7F1}"/>
    <dgm:cxn modelId="{CC68DD34-CDC2-4A3F-A1CC-F319837E2320}" srcId="{47500B63-253C-4306-BF51-721D88D2FD19}" destId="{0C8EA7D5-15DC-4744-A7DD-4705CC3ED85B}" srcOrd="1" destOrd="0" parTransId="{B418E438-69EF-4549-962B-B60E6C81E7A8}" sibTransId="{24D9FA4E-54DB-4F2D-9EDE-F5C1266F9643}"/>
    <dgm:cxn modelId="{35563761-99E2-47EA-AA4E-63D97879D5A9}" type="presParOf" srcId="{48106C40-E6D5-49E2-95EA-794104A417EB}" destId="{A6098DF1-64A0-477C-ADA0-9258D5C0871B}" srcOrd="0" destOrd="0" presId="urn:microsoft.com/office/officeart/2005/8/layout/list1"/>
    <dgm:cxn modelId="{1D133BED-4767-4029-BE71-F21B052271A0}" type="presParOf" srcId="{A6098DF1-64A0-477C-ADA0-9258D5C0871B}" destId="{1907275D-C255-45C6-BBEC-2A863C87DF38}" srcOrd="0" destOrd="0" presId="urn:microsoft.com/office/officeart/2005/8/layout/list1"/>
    <dgm:cxn modelId="{37754A49-79C2-42D6-9DB6-7D305F9BE00C}" type="presParOf" srcId="{A6098DF1-64A0-477C-ADA0-9258D5C0871B}" destId="{3CE867E5-0A95-4ED5-A44E-DA7A5676CF63}" srcOrd="1" destOrd="0" presId="urn:microsoft.com/office/officeart/2005/8/layout/list1"/>
    <dgm:cxn modelId="{C4166D6F-1984-4417-8512-395112379AE5}" type="presParOf" srcId="{48106C40-E6D5-49E2-95EA-794104A417EB}" destId="{F75EF0EE-BED0-4A18-9B16-D0F4231CEF82}" srcOrd="1" destOrd="0" presId="urn:microsoft.com/office/officeart/2005/8/layout/list1"/>
    <dgm:cxn modelId="{B0176947-1291-4828-B599-3D01D0E74309}" type="presParOf" srcId="{48106C40-E6D5-49E2-95EA-794104A417EB}" destId="{F480C67A-B66A-4952-839D-EDE047B17C73}" srcOrd="2" destOrd="0" presId="urn:microsoft.com/office/officeart/2005/8/layout/list1"/>
    <dgm:cxn modelId="{2534E255-0267-4470-88E4-E52E9AA58743}" type="presParOf" srcId="{48106C40-E6D5-49E2-95EA-794104A417EB}" destId="{235D344D-11AF-4514-BF4C-CCCE71C547B8}" srcOrd="3" destOrd="0" presId="urn:microsoft.com/office/officeart/2005/8/layout/list1"/>
    <dgm:cxn modelId="{D63FBB40-EA26-4D92-8754-9B275E155175}" type="presParOf" srcId="{48106C40-E6D5-49E2-95EA-794104A417EB}" destId="{9B24CBAB-1F61-4479-9942-ABC84758E1E8}" srcOrd="4" destOrd="0" presId="urn:microsoft.com/office/officeart/2005/8/layout/list1"/>
    <dgm:cxn modelId="{ABAD8CFD-1F20-4407-B12A-992035D43D81}" type="presParOf" srcId="{9B24CBAB-1F61-4479-9942-ABC84758E1E8}" destId="{94163741-A0F8-4C43-AAF5-83EDF7A41BCD}" srcOrd="0" destOrd="0" presId="urn:microsoft.com/office/officeart/2005/8/layout/list1"/>
    <dgm:cxn modelId="{DDF1D521-47C1-464D-9EA6-3728A86D24E4}" type="presParOf" srcId="{9B24CBAB-1F61-4479-9942-ABC84758E1E8}" destId="{C85588B5-4F22-4F98-81F2-AD535FE2380F}" srcOrd="1" destOrd="0" presId="urn:microsoft.com/office/officeart/2005/8/layout/list1"/>
    <dgm:cxn modelId="{3A84291F-C338-4B40-AC90-4CF6E31102E8}" type="presParOf" srcId="{48106C40-E6D5-49E2-95EA-794104A417EB}" destId="{40E0D3BD-6266-4D4D-A8C6-B8122EE102BB}" srcOrd="5" destOrd="0" presId="urn:microsoft.com/office/officeart/2005/8/layout/list1"/>
    <dgm:cxn modelId="{BB3B5506-32FC-4E10-BB43-34AB6ED802A1}" type="presParOf" srcId="{48106C40-E6D5-49E2-95EA-794104A417EB}" destId="{67D9248A-F58A-4D21-957D-E8A05AB3EBB8}" srcOrd="6" destOrd="0" presId="urn:microsoft.com/office/officeart/2005/8/layout/list1"/>
    <dgm:cxn modelId="{DAC88316-0C46-4A9C-B8F6-2B58C124D292}" type="presParOf" srcId="{48106C40-E6D5-49E2-95EA-794104A417EB}" destId="{21424BC6-3641-46DA-A633-DD86F8783DC4}" srcOrd="7" destOrd="0" presId="urn:microsoft.com/office/officeart/2005/8/layout/list1"/>
    <dgm:cxn modelId="{2237B635-FC58-473D-BECB-3C752FFD5302}" type="presParOf" srcId="{48106C40-E6D5-49E2-95EA-794104A417EB}" destId="{E4EEBA4F-6440-4D29-AD7C-E2CCA74B6261}" srcOrd="8" destOrd="0" presId="urn:microsoft.com/office/officeart/2005/8/layout/list1"/>
    <dgm:cxn modelId="{3ED03141-C9DB-41D8-B2B9-6166F4F21B17}" type="presParOf" srcId="{E4EEBA4F-6440-4D29-AD7C-E2CCA74B6261}" destId="{79662E3A-B57B-4B32-9FB8-55579A3FB390}" srcOrd="0" destOrd="0" presId="urn:microsoft.com/office/officeart/2005/8/layout/list1"/>
    <dgm:cxn modelId="{65C7CD7C-E30D-4E8A-AEBF-B7B9E4E37890}" type="presParOf" srcId="{E4EEBA4F-6440-4D29-AD7C-E2CCA74B6261}" destId="{D7D03C32-B723-4EAE-A131-FAC3952ABEE5}" srcOrd="1" destOrd="0" presId="urn:microsoft.com/office/officeart/2005/8/layout/list1"/>
    <dgm:cxn modelId="{118D0F9B-E953-444D-BA66-37C05446E0BB}" type="presParOf" srcId="{48106C40-E6D5-49E2-95EA-794104A417EB}" destId="{122DFC87-8A29-4CAA-94E2-F04196023D99}" srcOrd="9" destOrd="0" presId="urn:microsoft.com/office/officeart/2005/8/layout/list1"/>
    <dgm:cxn modelId="{253B8702-AFBD-440D-8232-26E68C6B1973}" type="presParOf" srcId="{48106C40-E6D5-49E2-95EA-794104A417EB}" destId="{DDBD0FE5-DED8-4128-AA6C-C5AEE10A283A}" srcOrd="10" destOrd="0" presId="urn:microsoft.com/office/officeart/2005/8/layout/list1"/>
    <dgm:cxn modelId="{8E970FA2-4719-424E-9B5C-6F4BFD097177}" type="presParOf" srcId="{48106C40-E6D5-49E2-95EA-794104A417EB}" destId="{0CEF8DB9-6AC1-4B05-917F-68C3DF4D4CE8}" srcOrd="11" destOrd="0" presId="urn:microsoft.com/office/officeart/2005/8/layout/list1"/>
    <dgm:cxn modelId="{93914C6D-9ED2-48D2-A67B-C2BABC65387C}" type="presParOf" srcId="{48106C40-E6D5-49E2-95EA-794104A417EB}" destId="{548217B0-4579-4ACB-AEF0-C8A1564FD4B3}" srcOrd="12" destOrd="0" presId="urn:microsoft.com/office/officeart/2005/8/layout/list1"/>
    <dgm:cxn modelId="{E033E86D-1164-4225-AD4A-EBAED88003A4}" type="presParOf" srcId="{548217B0-4579-4ACB-AEF0-C8A1564FD4B3}" destId="{45DD45B3-E520-4564-81AE-C609AA5C60D6}" srcOrd="0" destOrd="0" presId="urn:microsoft.com/office/officeart/2005/8/layout/list1"/>
    <dgm:cxn modelId="{6EC7786C-383B-4DC3-AC4C-CCF8AF173BA0}" type="presParOf" srcId="{548217B0-4579-4ACB-AEF0-C8A1564FD4B3}" destId="{84F0E926-735E-47E8-BBD9-6D043DF78BB5}" srcOrd="1" destOrd="0" presId="urn:microsoft.com/office/officeart/2005/8/layout/list1"/>
    <dgm:cxn modelId="{4F7E5C31-B9F5-4E17-B4BD-AE2950BB02C2}" type="presParOf" srcId="{48106C40-E6D5-49E2-95EA-794104A417EB}" destId="{62801F66-D019-4DBA-A4A0-D6FE20107818}" srcOrd="13" destOrd="0" presId="urn:microsoft.com/office/officeart/2005/8/layout/list1"/>
    <dgm:cxn modelId="{0D8F6200-8ABC-4AD7-859F-3421DBBB867B}" type="presParOf" srcId="{48106C40-E6D5-49E2-95EA-794104A417EB}" destId="{AE9BFFCE-6822-461F-9831-5225510CB667}" srcOrd="14" destOrd="0" presId="urn:microsoft.com/office/officeart/2005/8/layout/list1"/>
    <dgm:cxn modelId="{32CF2BA7-13D4-4C4B-B137-4B1A8E4CC486}" type="presParOf" srcId="{48106C40-E6D5-49E2-95EA-794104A417EB}" destId="{F3DDB68B-65B3-4544-BA07-83DC43DC659B}" srcOrd="15" destOrd="0" presId="urn:microsoft.com/office/officeart/2005/8/layout/list1"/>
    <dgm:cxn modelId="{CC18D631-B14C-4902-A315-67AECB3DD473}" type="presParOf" srcId="{48106C40-E6D5-49E2-95EA-794104A417EB}" destId="{05510C5C-765D-4E2A-A310-BC68729C1BE0}" srcOrd="16" destOrd="0" presId="urn:microsoft.com/office/officeart/2005/8/layout/list1"/>
    <dgm:cxn modelId="{F4EC6FEE-B895-41D0-8B65-478C03045D33}" type="presParOf" srcId="{05510C5C-765D-4E2A-A310-BC68729C1BE0}" destId="{0B51ECB7-99E6-493C-B817-ACA2E3B333D6}" srcOrd="0" destOrd="0" presId="urn:microsoft.com/office/officeart/2005/8/layout/list1"/>
    <dgm:cxn modelId="{B4B8B4AC-A46A-437F-A99C-4322175F6C5C}" type="presParOf" srcId="{05510C5C-765D-4E2A-A310-BC68729C1BE0}" destId="{3B05179F-C155-4D81-8B93-196D2305B3E6}" srcOrd="1" destOrd="0" presId="urn:microsoft.com/office/officeart/2005/8/layout/list1"/>
    <dgm:cxn modelId="{181030CB-C36F-4F0D-9BD7-35CA2E0B5FB5}" type="presParOf" srcId="{48106C40-E6D5-49E2-95EA-794104A417EB}" destId="{D9FD4416-B24B-46F9-81E2-E5BE9F26CDE7}" srcOrd="17" destOrd="0" presId="urn:microsoft.com/office/officeart/2005/8/layout/list1"/>
    <dgm:cxn modelId="{6E29CA4B-7778-4E09-A866-F84DC2291EFC}" type="presParOf" srcId="{48106C40-E6D5-49E2-95EA-794104A417EB}" destId="{3DBF2B7C-502A-4593-B3B0-8015C155A36E}" srcOrd="18" destOrd="0" presId="urn:microsoft.com/office/officeart/2005/8/layout/list1"/>
    <dgm:cxn modelId="{B7884FF4-B007-4062-9FFD-87EAFD9FFD95}" type="presParOf" srcId="{48106C40-E6D5-49E2-95EA-794104A417EB}" destId="{69A58E6F-5AF5-46EC-8145-A661CE8B82E2}" srcOrd="19" destOrd="0" presId="urn:microsoft.com/office/officeart/2005/8/layout/list1"/>
    <dgm:cxn modelId="{AA8627CF-C81E-4F77-8E2D-6520E5D20877}" type="presParOf" srcId="{48106C40-E6D5-49E2-95EA-794104A417EB}" destId="{37F0BFE6-F1CD-473E-8C29-8641DDB6AC92}" srcOrd="20" destOrd="0" presId="urn:microsoft.com/office/officeart/2005/8/layout/list1"/>
    <dgm:cxn modelId="{C2DCECF5-AF1A-44C4-8635-DD66B6B1508D}" type="presParOf" srcId="{37F0BFE6-F1CD-473E-8C29-8641DDB6AC92}" destId="{4E6924ED-98F6-4C1F-9FE8-29F7DF4C7D7F}" srcOrd="0" destOrd="0" presId="urn:microsoft.com/office/officeart/2005/8/layout/list1"/>
    <dgm:cxn modelId="{B3A612E7-5138-44E4-AA1E-FB01D44BE3B2}" type="presParOf" srcId="{37F0BFE6-F1CD-473E-8C29-8641DDB6AC92}" destId="{0D1E648E-7DC0-481F-865C-AE66CB1E8F11}" srcOrd="1" destOrd="0" presId="urn:microsoft.com/office/officeart/2005/8/layout/list1"/>
    <dgm:cxn modelId="{120D2EA8-F51B-4FB7-BD9C-DC19B4C13155}" type="presParOf" srcId="{48106C40-E6D5-49E2-95EA-794104A417EB}" destId="{7AE9D453-A964-4CBE-A747-98166EF1C950}" srcOrd="21" destOrd="0" presId="urn:microsoft.com/office/officeart/2005/8/layout/list1"/>
    <dgm:cxn modelId="{0C9B21DB-087A-4505-9892-E7E76D366E70}" type="presParOf" srcId="{48106C40-E6D5-49E2-95EA-794104A417EB}" destId="{CE114C36-B3EC-4513-95BB-EEDECA90DD1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48CFBD-9767-409E-BAF2-4F43E08F2F7E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AE67B5D-038E-4409-9B5C-3B176F57CC2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smoke</a:t>
          </a:r>
          <a:endParaRPr lang="ru-RU" dirty="0"/>
        </a:p>
      </dgm:t>
    </dgm:pt>
    <dgm:pt modelId="{C18FCFCD-97EC-483F-899F-41E7AF67F193}" type="parTrans" cxnId="{FF3FD078-4C37-4C84-B1E8-F290AA70EA13}">
      <dgm:prSet/>
      <dgm:spPr/>
      <dgm:t>
        <a:bodyPr/>
        <a:lstStyle/>
        <a:p>
          <a:endParaRPr lang="ru-RU"/>
        </a:p>
      </dgm:t>
    </dgm:pt>
    <dgm:pt modelId="{B2C2462D-A19C-4AE6-A9B8-6FCF2871E18F}" type="sibTrans" cxnId="{FF3FD078-4C37-4C84-B1E8-F290AA70EA13}">
      <dgm:prSet/>
      <dgm:spPr/>
      <dgm:t>
        <a:bodyPr/>
        <a:lstStyle/>
        <a:p>
          <a:endParaRPr lang="ru-RU"/>
        </a:p>
      </dgm:t>
    </dgm:pt>
    <dgm:pt modelId="{DA7A56F8-85B4-4013-AA7F-5AA5543FD96A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eat too much or too little</a:t>
          </a:r>
          <a:endParaRPr lang="ru-RU" dirty="0"/>
        </a:p>
      </dgm:t>
    </dgm:pt>
    <dgm:pt modelId="{E57BDB4D-ECF1-4027-A260-C241E51CBB5D}" type="parTrans" cxnId="{D3A1B2AA-2006-43DD-B807-7EA565E64B40}">
      <dgm:prSet/>
      <dgm:spPr/>
      <dgm:t>
        <a:bodyPr/>
        <a:lstStyle/>
        <a:p>
          <a:endParaRPr lang="ru-RU"/>
        </a:p>
      </dgm:t>
    </dgm:pt>
    <dgm:pt modelId="{FBB89D78-89AF-415C-B3F6-4587345DDE87}" type="sibTrans" cxnId="{D3A1B2AA-2006-43DD-B807-7EA565E64B40}">
      <dgm:prSet/>
      <dgm:spPr/>
      <dgm:t>
        <a:bodyPr/>
        <a:lstStyle/>
        <a:p>
          <a:endParaRPr lang="ru-RU"/>
        </a:p>
      </dgm:t>
    </dgm:pt>
    <dgm:pt modelId="{8278E930-A5F5-4F0D-A833-DE7CA4AC1E04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watch TV too long</a:t>
          </a:r>
          <a:endParaRPr lang="ru-RU" dirty="0"/>
        </a:p>
      </dgm:t>
    </dgm:pt>
    <dgm:pt modelId="{FAD9F07F-8821-40FE-9607-C1AD16C6D5E4}" type="parTrans" cxnId="{A4FB03FE-EA38-4038-BF99-80A2B48FE6BC}">
      <dgm:prSet/>
      <dgm:spPr/>
      <dgm:t>
        <a:bodyPr/>
        <a:lstStyle/>
        <a:p>
          <a:endParaRPr lang="ru-RU"/>
        </a:p>
      </dgm:t>
    </dgm:pt>
    <dgm:pt modelId="{CA07BE7F-9333-4BD4-A29D-0E6BD3B1BF3D}" type="sibTrans" cxnId="{A4FB03FE-EA38-4038-BF99-80A2B48FE6BC}">
      <dgm:prSet/>
      <dgm:spPr/>
      <dgm:t>
        <a:bodyPr/>
        <a:lstStyle/>
        <a:p>
          <a:endParaRPr lang="ru-RU"/>
        </a:p>
      </dgm:t>
    </dgm:pt>
    <dgm:pt modelId="{0DD5CE3A-CE06-41F9-A688-A65D5D5C9BF9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take too much medicine</a:t>
          </a:r>
          <a:endParaRPr lang="ru-RU" dirty="0"/>
        </a:p>
      </dgm:t>
    </dgm:pt>
    <dgm:pt modelId="{1C8AD00D-31A5-42A5-B901-B22C57017BC5}" type="parTrans" cxnId="{18325E1C-587C-4B63-8312-347A437C875F}">
      <dgm:prSet/>
      <dgm:spPr/>
    </dgm:pt>
    <dgm:pt modelId="{C483034A-AFCF-446B-A632-1C6D186C858B}" type="sibTrans" cxnId="{18325E1C-587C-4B63-8312-347A437C875F}">
      <dgm:prSet/>
      <dgm:spPr/>
    </dgm:pt>
    <dgm:pt modelId="{927C920B-A131-4861-9C5E-5D1D7139A919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work on your computer too long</a:t>
          </a:r>
          <a:endParaRPr lang="ru-RU" dirty="0"/>
        </a:p>
      </dgm:t>
    </dgm:pt>
    <dgm:pt modelId="{75484D5D-7F2A-412E-A436-D543576E907D}" type="parTrans" cxnId="{E19640F1-5655-41C9-B472-64D48EB04B63}">
      <dgm:prSet/>
      <dgm:spPr/>
    </dgm:pt>
    <dgm:pt modelId="{9544D9B5-BFF1-48E9-B6AA-883FDBF44195}" type="sibTrans" cxnId="{E19640F1-5655-41C9-B472-64D48EB04B63}">
      <dgm:prSet/>
      <dgm:spPr/>
    </dgm:pt>
    <dgm:pt modelId="{EC63CA3B-8FBF-4B59-BCF3-5DC01932B32D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drink alcohol</a:t>
          </a:r>
          <a:endParaRPr lang="ru-RU" dirty="0"/>
        </a:p>
      </dgm:t>
    </dgm:pt>
    <dgm:pt modelId="{636AA895-924F-42C0-8A6E-EFAAD20CE516}" type="parTrans" cxnId="{88FE015D-04E2-4E4C-AF4B-8BE7071241BA}">
      <dgm:prSet/>
      <dgm:spPr/>
    </dgm:pt>
    <dgm:pt modelId="{9A84408C-F408-4F6B-94EE-40A0416E67FE}" type="sibTrans" cxnId="{88FE015D-04E2-4E4C-AF4B-8BE7071241BA}">
      <dgm:prSet/>
      <dgm:spPr/>
    </dgm:pt>
    <dgm:pt modelId="{A0993F6F-9FFB-444E-AC70-29AB3F86AE7E}" type="pres">
      <dgm:prSet presAssocID="{0848CFBD-9767-409E-BAF2-4F43E08F2F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1ED4A-80D6-498A-88F5-654CC44AABC8}" type="pres">
      <dgm:prSet presAssocID="{AAE67B5D-038E-4409-9B5C-3B176F57CC28}" presName="parentLin" presStyleCnt="0"/>
      <dgm:spPr/>
    </dgm:pt>
    <dgm:pt modelId="{E6815C57-74DD-4377-BF87-A7B68BFFE47E}" type="pres">
      <dgm:prSet presAssocID="{AAE67B5D-038E-4409-9B5C-3B176F57CC2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43BF188-C20F-4A2A-AE66-1D3B37274E4B}" type="pres">
      <dgm:prSet presAssocID="{AAE67B5D-038E-4409-9B5C-3B176F57CC2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726DA-E856-46CA-BB1B-BBE49D543289}" type="pres">
      <dgm:prSet presAssocID="{AAE67B5D-038E-4409-9B5C-3B176F57CC28}" presName="negativeSpace" presStyleCnt="0"/>
      <dgm:spPr/>
    </dgm:pt>
    <dgm:pt modelId="{101D9157-A760-4A31-9023-04D79F201080}" type="pres">
      <dgm:prSet presAssocID="{AAE67B5D-038E-4409-9B5C-3B176F57CC28}" presName="childText" presStyleLbl="conFgAcc1" presStyleIdx="0" presStyleCnt="6">
        <dgm:presLayoutVars>
          <dgm:bulletEnabled val="1"/>
        </dgm:presLayoutVars>
      </dgm:prSet>
      <dgm:spPr/>
    </dgm:pt>
    <dgm:pt modelId="{B0BB6B48-BFEB-4FFF-A7C6-9093346409AE}" type="pres">
      <dgm:prSet presAssocID="{B2C2462D-A19C-4AE6-A9B8-6FCF2871E18F}" presName="spaceBetweenRectangles" presStyleCnt="0"/>
      <dgm:spPr/>
    </dgm:pt>
    <dgm:pt modelId="{A67BBEE1-C4F6-438E-BC86-41A31B713011}" type="pres">
      <dgm:prSet presAssocID="{DA7A56F8-85B4-4013-AA7F-5AA5543FD96A}" presName="parentLin" presStyleCnt="0"/>
      <dgm:spPr/>
    </dgm:pt>
    <dgm:pt modelId="{4F60D069-64B4-4835-96E3-F00EEE5110B2}" type="pres">
      <dgm:prSet presAssocID="{DA7A56F8-85B4-4013-AA7F-5AA5543FD96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599AEB4-9A4D-49B8-8261-B78AA66BF713}" type="pres">
      <dgm:prSet presAssocID="{DA7A56F8-85B4-4013-AA7F-5AA5543FD96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7F163-5089-42F6-BD7E-825669DAFEA2}" type="pres">
      <dgm:prSet presAssocID="{DA7A56F8-85B4-4013-AA7F-5AA5543FD96A}" presName="negativeSpace" presStyleCnt="0"/>
      <dgm:spPr/>
    </dgm:pt>
    <dgm:pt modelId="{756094FC-BD3E-4213-B369-0C7D1F4A2FFC}" type="pres">
      <dgm:prSet presAssocID="{DA7A56F8-85B4-4013-AA7F-5AA5543FD96A}" presName="childText" presStyleLbl="conFgAcc1" presStyleIdx="1" presStyleCnt="6">
        <dgm:presLayoutVars>
          <dgm:bulletEnabled val="1"/>
        </dgm:presLayoutVars>
      </dgm:prSet>
      <dgm:spPr/>
    </dgm:pt>
    <dgm:pt modelId="{3D799C1D-0B52-410D-890C-0686405A2F6A}" type="pres">
      <dgm:prSet presAssocID="{FBB89D78-89AF-415C-B3F6-4587345DDE87}" presName="spaceBetweenRectangles" presStyleCnt="0"/>
      <dgm:spPr/>
    </dgm:pt>
    <dgm:pt modelId="{582C3CE1-A401-4828-A866-602E207959CE}" type="pres">
      <dgm:prSet presAssocID="{8278E930-A5F5-4F0D-A833-DE7CA4AC1E04}" presName="parentLin" presStyleCnt="0"/>
      <dgm:spPr/>
    </dgm:pt>
    <dgm:pt modelId="{3ECA7CCD-218E-4493-AB3A-F6BEBD07045D}" type="pres">
      <dgm:prSet presAssocID="{8278E930-A5F5-4F0D-A833-DE7CA4AC1E0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0E50756-8002-4415-9892-56DEBCFBA973}" type="pres">
      <dgm:prSet presAssocID="{8278E930-A5F5-4F0D-A833-DE7CA4AC1E0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ECFB-CA17-4DFD-905A-55C588CC16AD}" type="pres">
      <dgm:prSet presAssocID="{8278E930-A5F5-4F0D-A833-DE7CA4AC1E04}" presName="negativeSpace" presStyleCnt="0"/>
      <dgm:spPr/>
    </dgm:pt>
    <dgm:pt modelId="{DD6EB5E2-18BE-4614-8F7E-3C5213F460A5}" type="pres">
      <dgm:prSet presAssocID="{8278E930-A5F5-4F0D-A833-DE7CA4AC1E04}" presName="childText" presStyleLbl="conFgAcc1" presStyleIdx="2" presStyleCnt="6">
        <dgm:presLayoutVars>
          <dgm:bulletEnabled val="1"/>
        </dgm:presLayoutVars>
      </dgm:prSet>
      <dgm:spPr/>
    </dgm:pt>
    <dgm:pt modelId="{6D5749E5-F072-49F2-A037-CCEEBAA692EF}" type="pres">
      <dgm:prSet presAssocID="{CA07BE7F-9333-4BD4-A29D-0E6BD3B1BF3D}" presName="spaceBetweenRectangles" presStyleCnt="0"/>
      <dgm:spPr/>
    </dgm:pt>
    <dgm:pt modelId="{1A3D2565-BDFE-46A1-85F0-034CC359DFAA}" type="pres">
      <dgm:prSet presAssocID="{0DD5CE3A-CE06-41F9-A688-A65D5D5C9BF9}" presName="parentLin" presStyleCnt="0"/>
      <dgm:spPr/>
    </dgm:pt>
    <dgm:pt modelId="{E5A66F92-64FA-4D0F-BAB4-1157AD883522}" type="pres">
      <dgm:prSet presAssocID="{0DD5CE3A-CE06-41F9-A688-A65D5D5C9BF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9542248-FFE0-403D-B8F7-FE469E8B69A4}" type="pres">
      <dgm:prSet presAssocID="{0DD5CE3A-CE06-41F9-A688-A65D5D5C9BF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649E-F299-4BAB-B7D7-B1C8C4787F4A}" type="pres">
      <dgm:prSet presAssocID="{0DD5CE3A-CE06-41F9-A688-A65D5D5C9BF9}" presName="negativeSpace" presStyleCnt="0"/>
      <dgm:spPr/>
    </dgm:pt>
    <dgm:pt modelId="{77D99D87-0FB1-4D7A-937F-0A1D08C9B7D9}" type="pres">
      <dgm:prSet presAssocID="{0DD5CE3A-CE06-41F9-A688-A65D5D5C9BF9}" presName="childText" presStyleLbl="conFgAcc1" presStyleIdx="3" presStyleCnt="6">
        <dgm:presLayoutVars>
          <dgm:bulletEnabled val="1"/>
        </dgm:presLayoutVars>
      </dgm:prSet>
      <dgm:spPr/>
    </dgm:pt>
    <dgm:pt modelId="{E8D25041-8F94-4051-A2B9-335803C8F489}" type="pres">
      <dgm:prSet presAssocID="{C483034A-AFCF-446B-A632-1C6D186C858B}" presName="spaceBetweenRectangles" presStyleCnt="0"/>
      <dgm:spPr/>
    </dgm:pt>
    <dgm:pt modelId="{70FE2752-F04F-41E4-A3D6-4F3BE017904A}" type="pres">
      <dgm:prSet presAssocID="{927C920B-A131-4861-9C5E-5D1D7139A919}" presName="parentLin" presStyleCnt="0"/>
      <dgm:spPr/>
    </dgm:pt>
    <dgm:pt modelId="{AC300888-81AC-4F33-AAB9-551EC0F85024}" type="pres">
      <dgm:prSet presAssocID="{927C920B-A131-4861-9C5E-5D1D7139A91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5819665-C88B-4F05-B38D-91ECE5DD71FB}" type="pres">
      <dgm:prSet presAssocID="{927C920B-A131-4861-9C5E-5D1D7139A91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A91F9-FB0E-4C2D-8ED3-E46568368BFA}" type="pres">
      <dgm:prSet presAssocID="{927C920B-A131-4861-9C5E-5D1D7139A919}" presName="negativeSpace" presStyleCnt="0"/>
      <dgm:spPr/>
    </dgm:pt>
    <dgm:pt modelId="{61927E88-7DE7-405E-8FCC-108D4271D637}" type="pres">
      <dgm:prSet presAssocID="{927C920B-A131-4861-9C5E-5D1D7139A919}" presName="childText" presStyleLbl="conFgAcc1" presStyleIdx="4" presStyleCnt="6">
        <dgm:presLayoutVars>
          <dgm:bulletEnabled val="1"/>
        </dgm:presLayoutVars>
      </dgm:prSet>
      <dgm:spPr/>
    </dgm:pt>
    <dgm:pt modelId="{8220189C-E541-4D43-86B6-076A0393341D}" type="pres">
      <dgm:prSet presAssocID="{9544D9B5-BFF1-48E9-B6AA-883FDBF44195}" presName="spaceBetweenRectangles" presStyleCnt="0"/>
      <dgm:spPr/>
    </dgm:pt>
    <dgm:pt modelId="{C67893B1-EB4E-453E-9FC8-1966C5AC5873}" type="pres">
      <dgm:prSet presAssocID="{EC63CA3B-8FBF-4B59-BCF3-5DC01932B32D}" presName="parentLin" presStyleCnt="0"/>
      <dgm:spPr/>
    </dgm:pt>
    <dgm:pt modelId="{D0AD5074-B390-4F30-B6C1-B60B7F037116}" type="pres">
      <dgm:prSet presAssocID="{EC63CA3B-8FBF-4B59-BCF3-5DC01932B32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31E9691-A2E6-4265-8CBD-710F8A2EA6A9}" type="pres">
      <dgm:prSet presAssocID="{EC63CA3B-8FBF-4B59-BCF3-5DC01932B3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553B9-7EDB-4FDF-9A23-8DA05AC3E6FE}" type="pres">
      <dgm:prSet presAssocID="{EC63CA3B-8FBF-4B59-BCF3-5DC01932B32D}" presName="negativeSpace" presStyleCnt="0"/>
      <dgm:spPr/>
    </dgm:pt>
    <dgm:pt modelId="{A8EDFE23-1476-4C6F-ADC3-8A5BDAD705BE}" type="pres">
      <dgm:prSet presAssocID="{EC63CA3B-8FBF-4B59-BCF3-5DC01932B32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19640F1-5655-41C9-B472-64D48EB04B63}" srcId="{0848CFBD-9767-409E-BAF2-4F43E08F2F7E}" destId="{927C920B-A131-4861-9C5E-5D1D7139A919}" srcOrd="4" destOrd="0" parTransId="{75484D5D-7F2A-412E-A436-D543576E907D}" sibTransId="{9544D9B5-BFF1-48E9-B6AA-883FDBF44195}"/>
    <dgm:cxn modelId="{BDC971B6-0157-4F2F-AB83-C5D5CFBA6DF4}" type="presOf" srcId="{0DD5CE3A-CE06-41F9-A688-A65D5D5C9BF9}" destId="{19542248-FFE0-403D-B8F7-FE469E8B69A4}" srcOrd="1" destOrd="0" presId="urn:microsoft.com/office/officeart/2005/8/layout/list1"/>
    <dgm:cxn modelId="{18BEF1BD-4B5C-456D-BE47-074C3A392401}" type="presOf" srcId="{AAE67B5D-038E-4409-9B5C-3B176F57CC28}" destId="{E43BF188-C20F-4A2A-AE66-1D3B37274E4B}" srcOrd="1" destOrd="0" presId="urn:microsoft.com/office/officeart/2005/8/layout/list1"/>
    <dgm:cxn modelId="{A4FB03FE-EA38-4038-BF99-80A2B48FE6BC}" srcId="{0848CFBD-9767-409E-BAF2-4F43E08F2F7E}" destId="{8278E930-A5F5-4F0D-A833-DE7CA4AC1E04}" srcOrd="2" destOrd="0" parTransId="{FAD9F07F-8821-40FE-9607-C1AD16C6D5E4}" sibTransId="{CA07BE7F-9333-4BD4-A29D-0E6BD3B1BF3D}"/>
    <dgm:cxn modelId="{FFA2D734-E6D3-45A8-949F-C9381130413B}" type="presOf" srcId="{EC63CA3B-8FBF-4B59-BCF3-5DC01932B32D}" destId="{731E9691-A2E6-4265-8CBD-710F8A2EA6A9}" srcOrd="1" destOrd="0" presId="urn:microsoft.com/office/officeart/2005/8/layout/list1"/>
    <dgm:cxn modelId="{C11F80C2-D440-4A72-9420-7ABB4729B5B7}" type="presOf" srcId="{927C920B-A131-4861-9C5E-5D1D7139A919}" destId="{AC300888-81AC-4F33-AAB9-551EC0F85024}" srcOrd="0" destOrd="0" presId="urn:microsoft.com/office/officeart/2005/8/layout/list1"/>
    <dgm:cxn modelId="{B70502F9-683A-4801-A119-BDF3EEAA3221}" type="presOf" srcId="{8278E930-A5F5-4F0D-A833-DE7CA4AC1E04}" destId="{3ECA7CCD-218E-4493-AB3A-F6BEBD07045D}" srcOrd="0" destOrd="0" presId="urn:microsoft.com/office/officeart/2005/8/layout/list1"/>
    <dgm:cxn modelId="{8CF16974-8DD1-4550-AF97-CDC1ACBC2193}" type="presOf" srcId="{0848CFBD-9767-409E-BAF2-4F43E08F2F7E}" destId="{A0993F6F-9FFB-444E-AC70-29AB3F86AE7E}" srcOrd="0" destOrd="0" presId="urn:microsoft.com/office/officeart/2005/8/layout/list1"/>
    <dgm:cxn modelId="{18325E1C-587C-4B63-8312-347A437C875F}" srcId="{0848CFBD-9767-409E-BAF2-4F43E08F2F7E}" destId="{0DD5CE3A-CE06-41F9-A688-A65D5D5C9BF9}" srcOrd="3" destOrd="0" parTransId="{1C8AD00D-31A5-42A5-B901-B22C57017BC5}" sibTransId="{C483034A-AFCF-446B-A632-1C6D186C858B}"/>
    <dgm:cxn modelId="{AA9FC960-A3D9-4680-BCA3-514838A44832}" type="presOf" srcId="{8278E930-A5F5-4F0D-A833-DE7CA4AC1E04}" destId="{F0E50756-8002-4415-9892-56DEBCFBA973}" srcOrd="1" destOrd="0" presId="urn:microsoft.com/office/officeart/2005/8/layout/list1"/>
    <dgm:cxn modelId="{88FE015D-04E2-4E4C-AF4B-8BE7071241BA}" srcId="{0848CFBD-9767-409E-BAF2-4F43E08F2F7E}" destId="{EC63CA3B-8FBF-4B59-BCF3-5DC01932B32D}" srcOrd="5" destOrd="0" parTransId="{636AA895-924F-42C0-8A6E-EFAAD20CE516}" sibTransId="{9A84408C-F408-4F6B-94EE-40A0416E67FE}"/>
    <dgm:cxn modelId="{48783FEC-72C0-415A-969F-C6DCACC64B02}" type="presOf" srcId="{DA7A56F8-85B4-4013-AA7F-5AA5543FD96A}" destId="{4F60D069-64B4-4835-96E3-F00EEE5110B2}" srcOrd="0" destOrd="0" presId="urn:microsoft.com/office/officeart/2005/8/layout/list1"/>
    <dgm:cxn modelId="{B2F89283-DCEA-42E5-A455-7E63F6377B5C}" type="presOf" srcId="{DA7A56F8-85B4-4013-AA7F-5AA5543FD96A}" destId="{B599AEB4-9A4D-49B8-8261-B78AA66BF713}" srcOrd="1" destOrd="0" presId="urn:microsoft.com/office/officeart/2005/8/layout/list1"/>
    <dgm:cxn modelId="{8880D1C9-7293-4594-A2FC-708D58DB4265}" type="presOf" srcId="{AAE67B5D-038E-4409-9B5C-3B176F57CC28}" destId="{E6815C57-74DD-4377-BF87-A7B68BFFE47E}" srcOrd="0" destOrd="0" presId="urn:microsoft.com/office/officeart/2005/8/layout/list1"/>
    <dgm:cxn modelId="{839690C8-2EA3-4059-8140-01570F1AEDCB}" type="presOf" srcId="{0DD5CE3A-CE06-41F9-A688-A65D5D5C9BF9}" destId="{E5A66F92-64FA-4D0F-BAB4-1157AD883522}" srcOrd="0" destOrd="0" presId="urn:microsoft.com/office/officeart/2005/8/layout/list1"/>
    <dgm:cxn modelId="{D3A1B2AA-2006-43DD-B807-7EA565E64B40}" srcId="{0848CFBD-9767-409E-BAF2-4F43E08F2F7E}" destId="{DA7A56F8-85B4-4013-AA7F-5AA5543FD96A}" srcOrd="1" destOrd="0" parTransId="{E57BDB4D-ECF1-4027-A260-C241E51CBB5D}" sibTransId="{FBB89D78-89AF-415C-B3F6-4587345DDE87}"/>
    <dgm:cxn modelId="{C7F89AC3-6B24-4E05-A737-8E1C8CD6D772}" type="presOf" srcId="{EC63CA3B-8FBF-4B59-BCF3-5DC01932B32D}" destId="{D0AD5074-B390-4F30-B6C1-B60B7F037116}" srcOrd="0" destOrd="0" presId="urn:microsoft.com/office/officeart/2005/8/layout/list1"/>
    <dgm:cxn modelId="{FF3FD078-4C37-4C84-B1E8-F290AA70EA13}" srcId="{0848CFBD-9767-409E-BAF2-4F43E08F2F7E}" destId="{AAE67B5D-038E-4409-9B5C-3B176F57CC28}" srcOrd="0" destOrd="0" parTransId="{C18FCFCD-97EC-483F-899F-41E7AF67F193}" sibTransId="{B2C2462D-A19C-4AE6-A9B8-6FCF2871E18F}"/>
    <dgm:cxn modelId="{9DE638D1-6F9F-4E50-8FEC-3E031D72219C}" type="presOf" srcId="{927C920B-A131-4861-9C5E-5D1D7139A919}" destId="{85819665-C88B-4F05-B38D-91ECE5DD71FB}" srcOrd="1" destOrd="0" presId="urn:microsoft.com/office/officeart/2005/8/layout/list1"/>
    <dgm:cxn modelId="{62EE5983-2716-4B00-B7FC-09B21A2DBA8E}" type="presParOf" srcId="{A0993F6F-9FFB-444E-AC70-29AB3F86AE7E}" destId="{DA41ED4A-80D6-498A-88F5-654CC44AABC8}" srcOrd="0" destOrd="0" presId="urn:microsoft.com/office/officeart/2005/8/layout/list1"/>
    <dgm:cxn modelId="{D973FE9A-A867-4DC8-83F9-365769B0D357}" type="presParOf" srcId="{DA41ED4A-80D6-498A-88F5-654CC44AABC8}" destId="{E6815C57-74DD-4377-BF87-A7B68BFFE47E}" srcOrd="0" destOrd="0" presId="urn:microsoft.com/office/officeart/2005/8/layout/list1"/>
    <dgm:cxn modelId="{0C94CD05-5737-4CFB-A4E7-2A612687903A}" type="presParOf" srcId="{DA41ED4A-80D6-498A-88F5-654CC44AABC8}" destId="{E43BF188-C20F-4A2A-AE66-1D3B37274E4B}" srcOrd="1" destOrd="0" presId="urn:microsoft.com/office/officeart/2005/8/layout/list1"/>
    <dgm:cxn modelId="{EF3433AC-5C27-46E4-85FC-4E966354600F}" type="presParOf" srcId="{A0993F6F-9FFB-444E-AC70-29AB3F86AE7E}" destId="{CC7726DA-E856-46CA-BB1B-BBE49D543289}" srcOrd="1" destOrd="0" presId="urn:microsoft.com/office/officeart/2005/8/layout/list1"/>
    <dgm:cxn modelId="{474DB31E-092D-453A-9EC8-27E9FF480594}" type="presParOf" srcId="{A0993F6F-9FFB-444E-AC70-29AB3F86AE7E}" destId="{101D9157-A760-4A31-9023-04D79F201080}" srcOrd="2" destOrd="0" presId="urn:microsoft.com/office/officeart/2005/8/layout/list1"/>
    <dgm:cxn modelId="{F830C66D-BEDB-44C2-89AC-9D3195FE77D6}" type="presParOf" srcId="{A0993F6F-9FFB-444E-AC70-29AB3F86AE7E}" destId="{B0BB6B48-BFEB-4FFF-A7C6-9093346409AE}" srcOrd="3" destOrd="0" presId="urn:microsoft.com/office/officeart/2005/8/layout/list1"/>
    <dgm:cxn modelId="{8AA0988C-209D-49DD-84F8-E482803D0F80}" type="presParOf" srcId="{A0993F6F-9FFB-444E-AC70-29AB3F86AE7E}" destId="{A67BBEE1-C4F6-438E-BC86-41A31B713011}" srcOrd="4" destOrd="0" presId="urn:microsoft.com/office/officeart/2005/8/layout/list1"/>
    <dgm:cxn modelId="{DF75BC40-AA39-41B5-BA76-1AE0CD3795C1}" type="presParOf" srcId="{A67BBEE1-C4F6-438E-BC86-41A31B713011}" destId="{4F60D069-64B4-4835-96E3-F00EEE5110B2}" srcOrd="0" destOrd="0" presId="urn:microsoft.com/office/officeart/2005/8/layout/list1"/>
    <dgm:cxn modelId="{075A9136-4CD8-4AE2-AFE9-2B1A55621335}" type="presParOf" srcId="{A67BBEE1-C4F6-438E-BC86-41A31B713011}" destId="{B599AEB4-9A4D-49B8-8261-B78AA66BF713}" srcOrd="1" destOrd="0" presId="urn:microsoft.com/office/officeart/2005/8/layout/list1"/>
    <dgm:cxn modelId="{710A9CDA-6781-45C8-BEB9-9FC6A632E443}" type="presParOf" srcId="{A0993F6F-9FFB-444E-AC70-29AB3F86AE7E}" destId="{6B77F163-5089-42F6-BD7E-825669DAFEA2}" srcOrd="5" destOrd="0" presId="urn:microsoft.com/office/officeart/2005/8/layout/list1"/>
    <dgm:cxn modelId="{4A18D864-D4ED-46A1-8EDA-0BDB80AD855C}" type="presParOf" srcId="{A0993F6F-9FFB-444E-AC70-29AB3F86AE7E}" destId="{756094FC-BD3E-4213-B369-0C7D1F4A2FFC}" srcOrd="6" destOrd="0" presId="urn:microsoft.com/office/officeart/2005/8/layout/list1"/>
    <dgm:cxn modelId="{3875BF00-C520-44B9-A9C5-F15766BE5B73}" type="presParOf" srcId="{A0993F6F-9FFB-444E-AC70-29AB3F86AE7E}" destId="{3D799C1D-0B52-410D-890C-0686405A2F6A}" srcOrd="7" destOrd="0" presId="urn:microsoft.com/office/officeart/2005/8/layout/list1"/>
    <dgm:cxn modelId="{5EEEE415-0FD7-4965-8841-9D109877A313}" type="presParOf" srcId="{A0993F6F-9FFB-444E-AC70-29AB3F86AE7E}" destId="{582C3CE1-A401-4828-A866-602E207959CE}" srcOrd="8" destOrd="0" presId="urn:microsoft.com/office/officeart/2005/8/layout/list1"/>
    <dgm:cxn modelId="{C4452F0F-A6FA-4A1C-9DFF-94A78149300C}" type="presParOf" srcId="{582C3CE1-A401-4828-A866-602E207959CE}" destId="{3ECA7CCD-218E-4493-AB3A-F6BEBD07045D}" srcOrd="0" destOrd="0" presId="urn:microsoft.com/office/officeart/2005/8/layout/list1"/>
    <dgm:cxn modelId="{FF9A804A-BB3F-4BC0-BB5E-7159919E304D}" type="presParOf" srcId="{582C3CE1-A401-4828-A866-602E207959CE}" destId="{F0E50756-8002-4415-9892-56DEBCFBA973}" srcOrd="1" destOrd="0" presId="urn:microsoft.com/office/officeart/2005/8/layout/list1"/>
    <dgm:cxn modelId="{1A63262B-9E32-479B-B0DE-1B5C784C8479}" type="presParOf" srcId="{A0993F6F-9FFB-444E-AC70-29AB3F86AE7E}" destId="{0B04ECFB-CA17-4DFD-905A-55C588CC16AD}" srcOrd="9" destOrd="0" presId="urn:microsoft.com/office/officeart/2005/8/layout/list1"/>
    <dgm:cxn modelId="{F3A027A2-EC35-410E-9F4D-F2E8B5B0DA4A}" type="presParOf" srcId="{A0993F6F-9FFB-444E-AC70-29AB3F86AE7E}" destId="{DD6EB5E2-18BE-4614-8F7E-3C5213F460A5}" srcOrd="10" destOrd="0" presId="urn:microsoft.com/office/officeart/2005/8/layout/list1"/>
    <dgm:cxn modelId="{4474E8F2-E827-453D-BA53-6A2E013D545C}" type="presParOf" srcId="{A0993F6F-9FFB-444E-AC70-29AB3F86AE7E}" destId="{6D5749E5-F072-49F2-A037-CCEEBAA692EF}" srcOrd="11" destOrd="0" presId="urn:microsoft.com/office/officeart/2005/8/layout/list1"/>
    <dgm:cxn modelId="{B47977BD-9C99-4FCF-94DE-F26BF7A8A9CF}" type="presParOf" srcId="{A0993F6F-9FFB-444E-AC70-29AB3F86AE7E}" destId="{1A3D2565-BDFE-46A1-85F0-034CC359DFAA}" srcOrd="12" destOrd="0" presId="urn:microsoft.com/office/officeart/2005/8/layout/list1"/>
    <dgm:cxn modelId="{5EC7F6C1-A831-49F2-B0DC-4A5A8405CF83}" type="presParOf" srcId="{1A3D2565-BDFE-46A1-85F0-034CC359DFAA}" destId="{E5A66F92-64FA-4D0F-BAB4-1157AD883522}" srcOrd="0" destOrd="0" presId="urn:microsoft.com/office/officeart/2005/8/layout/list1"/>
    <dgm:cxn modelId="{CCED0B44-2B98-4906-87B9-230676F7AC14}" type="presParOf" srcId="{1A3D2565-BDFE-46A1-85F0-034CC359DFAA}" destId="{19542248-FFE0-403D-B8F7-FE469E8B69A4}" srcOrd="1" destOrd="0" presId="urn:microsoft.com/office/officeart/2005/8/layout/list1"/>
    <dgm:cxn modelId="{CFA8C1BA-980A-4293-9EC8-17C7A77A0FD4}" type="presParOf" srcId="{A0993F6F-9FFB-444E-AC70-29AB3F86AE7E}" destId="{4FD6649E-F299-4BAB-B7D7-B1C8C4787F4A}" srcOrd="13" destOrd="0" presId="urn:microsoft.com/office/officeart/2005/8/layout/list1"/>
    <dgm:cxn modelId="{7ABE0545-805A-47E9-8A0C-B95F64BF1F51}" type="presParOf" srcId="{A0993F6F-9FFB-444E-AC70-29AB3F86AE7E}" destId="{77D99D87-0FB1-4D7A-937F-0A1D08C9B7D9}" srcOrd="14" destOrd="0" presId="urn:microsoft.com/office/officeart/2005/8/layout/list1"/>
    <dgm:cxn modelId="{382B82AE-8F69-4E69-8C60-81F955625C04}" type="presParOf" srcId="{A0993F6F-9FFB-444E-AC70-29AB3F86AE7E}" destId="{E8D25041-8F94-4051-A2B9-335803C8F489}" srcOrd="15" destOrd="0" presId="urn:microsoft.com/office/officeart/2005/8/layout/list1"/>
    <dgm:cxn modelId="{CEE10A76-2641-4C3C-9EE6-4AB4516C9539}" type="presParOf" srcId="{A0993F6F-9FFB-444E-AC70-29AB3F86AE7E}" destId="{70FE2752-F04F-41E4-A3D6-4F3BE017904A}" srcOrd="16" destOrd="0" presId="urn:microsoft.com/office/officeart/2005/8/layout/list1"/>
    <dgm:cxn modelId="{699D7B3B-BDD5-4D30-BE20-3CCC88108CE5}" type="presParOf" srcId="{70FE2752-F04F-41E4-A3D6-4F3BE017904A}" destId="{AC300888-81AC-4F33-AAB9-551EC0F85024}" srcOrd="0" destOrd="0" presId="urn:microsoft.com/office/officeart/2005/8/layout/list1"/>
    <dgm:cxn modelId="{F35D392D-A77B-464A-9371-018574E91337}" type="presParOf" srcId="{70FE2752-F04F-41E4-A3D6-4F3BE017904A}" destId="{85819665-C88B-4F05-B38D-91ECE5DD71FB}" srcOrd="1" destOrd="0" presId="urn:microsoft.com/office/officeart/2005/8/layout/list1"/>
    <dgm:cxn modelId="{9680B2DD-B9D5-4D08-902E-C03C676ED06F}" type="presParOf" srcId="{A0993F6F-9FFB-444E-AC70-29AB3F86AE7E}" destId="{5D6A91F9-FB0E-4C2D-8ED3-E46568368BFA}" srcOrd="17" destOrd="0" presId="urn:microsoft.com/office/officeart/2005/8/layout/list1"/>
    <dgm:cxn modelId="{FB4F8966-99FF-41D8-91AF-21C405FC8FD3}" type="presParOf" srcId="{A0993F6F-9FFB-444E-AC70-29AB3F86AE7E}" destId="{61927E88-7DE7-405E-8FCC-108D4271D637}" srcOrd="18" destOrd="0" presId="urn:microsoft.com/office/officeart/2005/8/layout/list1"/>
    <dgm:cxn modelId="{4D64FC1F-E34E-4D18-B977-B0E8AB13B552}" type="presParOf" srcId="{A0993F6F-9FFB-444E-AC70-29AB3F86AE7E}" destId="{8220189C-E541-4D43-86B6-076A0393341D}" srcOrd="19" destOrd="0" presId="urn:microsoft.com/office/officeart/2005/8/layout/list1"/>
    <dgm:cxn modelId="{68210001-1890-4CB7-9F86-952C8185A715}" type="presParOf" srcId="{A0993F6F-9FFB-444E-AC70-29AB3F86AE7E}" destId="{C67893B1-EB4E-453E-9FC8-1966C5AC5873}" srcOrd="20" destOrd="0" presId="urn:microsoft.com/office/officeart/2005/8/layout/list1"/>
    <dgm:cxn modelId="{4D710C0B-E604-46B2-A21F-14EC66C49744}" type="presParOf" srcId="{C67893B1-EB4E-453E-9FC8-1966C5AC5873}" destId="{D0AD5074-B390-4F30-B6C1-B60B7F037116}" srcOrd="0" destOrd="0" presId="urn:microsoft.com/office/officeart/2005/8/layout/list1"/>
    <dgm:cxn modelId="{E089EFDB-9005-4372-9B41-2F9020185E32}" type="presParOf" srcId="{C67893B1-EB4E-453E-9FC8-1966C5AC5873}" destId="{731E9691-A2E6-4265-8CBD-710F8A2EA6A9}" srcOrd="1" destOrd="0" presId="urn:microsoft.com/office/officeart/2005/8/layout/list1"/>
    <dgm:cxn modelId="{9BB54C11-F4E2-453E-BA2E-006D468E7B9E}" type="presParOf" srcId="{A0993F6F-9FFB-444E-AC70-29AB3F86AE7E}" destId="{230553B9-7EDB-4FDF-9A23-8DA05AC3E6FE}" srcOrd="21" destOrd="0" presId="urn:microsoft.com/office/officeart/2005/8/layout/list1"/>
    <dgm:cxn modelId="{ABE652B7-82F1-4977-9F65-8A0E53B1047D}" type="presParOf" srcId="{A0993F6F-9FFB-444E-AC70-29AB3F86AE7E}" destId="{A8EDFE23-1476-4C6F-ADC3-8A5BDAD705B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322C8-0E36-44B3-82F1-E998B82F9AE1}">
      <dsp:nvSpPr>
        <dsp:cNvPr id="0" name=""/>
        <dsp:cNvSpPr/>
      </dsp:nvSpPr>
      <dsp:spPr>
        <a:xfrm rot="5400000">
          <a:off x="-216795" y="221853"/>
          <a:ext cx="1445304" cy="1011713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>
            <a:solidFill>
              <a:schemeClr val="tx2"/>
            </a:solidFill>
          </a:endParaRPr>
        </a:p>
      </dsp:txBody>
      <dsp:txXfrm rot="5400000">
        <a:off x="-216795" y="221853"/>
        <a:ext cx="1445304" cy="1011713"/>
      </dsp:txXfrm>
    </dsp:sp>
    <dsp:sp modelId="{E64C9FAA-A2CE-4353-89C9-FB834BED98E3}">
      <dsp:nvSpPr>
        <dsp:cNvPr id="0" name=""/>
        <dsp:cNvSpPr/>
      </dsp:nvSpPr>
      <dsp:spPr>
        <a:xfrm rot="5400000">
          <a:off x="4429569" y="-3412798"/>
          <a:ext cx="939448" cy="7775160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People who smoke have to put up with a lot of bad things to continue their smoking. Cigarettes cost a lot of money which could be used for other healthier things.</a:t>
          </a:r>
          <a:endParaRPr lang="ru-RU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5400000">
        <a:off x="4429569" y="-3412798"/>
        <a:ext cx="939448" cy="7775160"/>
      </dsp:txXfrm>
    </dsp:sp>
    <dsp:sp modelId="{392EC707-73F4-48E0-8CD3-A6BD708B03F0}">
      <dsp:nvSpPr>
        <dsp:cNvPr id="0" name=""/>
        <dsp:cNvSpPr/>
      </dsp:nvSpPr>
      <dsp:spPr>
        <a:xfrm rot="5400000">
          <a:off x="-216795" y="1522655"/>
          <a:ext cx="1445304" cy="1011713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tx2"/>
            </a:solidFill>
          </a:endParaRPr>
        </a:p>
      </dsp:txBody>
      <dsp:txXfrm rot="5400000">
        <a:off x="-216795" y="1522655"/>
        <a:ext cx="1445304" cy="1011713"/>
      </dsp:txXfrm>
    </dsp:sp>
    <dsp:sp modelId="{7F5111BF-911C-44A3-AC24-872A863BF696}">
      <dsp:nvSpPr>
        <dsp:cNvPr id="0" name=""/>
        <dsp:cNvSpPr/>
      </dsp:nvSpPr>
      <dsp:spPr>
        <a:xfrm rot="5400000">
          <a:off x="4429569" y="-2111996"/>
          <a:ext cx="939448" cy="7775160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Their hair, clothes and breath smell of stale smoke. Teeth and fingers go yellow. Skin looks unhealthy and grey. Their sense of smell and taste are affected.  </a:t>
          </a:r>
          <a:endParaRPr lang="ru-RU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5400000">
        <a:off x="4429569" y="-2111996"/>
        <a:ext cx="939448" cy="7775160"/>
      </dsp:txXfrm>
    </dsp:sp>
    <dsp:sp modelId="{D1702748-1D05-4807-92CF-A0DF9F89D76C}">
      <dsp:nvSpPr>
        <dsp:cNvPr id="0" name=""/>
        <dsp:cNvSpPr/>
      </dsp:nvSpPr>
      <dsp:spPr>
        <a:xfrm rot="5400000">
          <a:off x="-216795" y="2823457"/>
          <a:ext cx="1445304" cy="1011713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tx2"/>
            </a:solidFill>
          </a:endParaRPr>
        </a:p>
      </dsp:txBody>
      <dsp:txXfrm rot="5400000">
        <a:off x="-216795" y="2823457"/>
        <a:ext cx="1445304" cy="1011713"/>
      </dsp:txXfrm>
    </dsp:sp>
    <dsp:sp modelId="{69203141-4EF8-47C6-8650-521A3EB894EF}">
      <dsp:nvSpPr>
        <dsp:cNvPr id="0" name=""/>
        <dsp:cNvSpPr/>
      </dsp:nvSpPr>
      <dsp:spPr>
        <a:xfrm rot="5400000">
          <a:off x="4429569" y="-811194"/>
          <a:ext cx="939448" cy="7775160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In many countries laws have been made so that there are few places left where they can smoke in public.</a:t>
          </a:r>
          <a:endParaRPr lang="ru-RU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5400000">
        <a:off x="4429569" y="-811194"/>
        <a:ext cx="939448" cy="7775160"/>
      </dsp:txXfrm>
    </dsp:sp>
    <dsp:sp modelId="{CF01BF72-180F-49D7-9685-F01A2A8478AA}">
      <dsp:nvSpPr>
        <dsp:cNvPr id="0" name=""/>
        <dsp:cNvSpPr/>
      </dsp:nvSpPr>
      <dsp:spPr>
        <a:xfrm rot="5400000">
          <a:off x="-216795" y="4095006"/>
          <a:ext cx="1445304" cy="1011713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2"/>
            </a:solidFill>
          </a:endParaRPr>
        </a:p>
      </dsp:txBody>
      <dsp:txXfrm rot="5400000">
        <a:off x="-216795" y="4095006"/>
        <a:ext cx="1445304" cy="1011713"/>
      </dsp:txXfrm>
    </dsp:sp>
    <dsp:sp modelId="{0B7CD6D8-7B0F-4F36-8A51-4AB0C56FBD2E}">
      <dsp:nvSpPr>
        <dsp:cNvPr id="0" name=""/>
        <dsp:cNvSpPr/>
      </dsp:nvSpPr>
      <dsp:spPr>
        <a:xfrm rot="5400000">
          <a:off x="4388205" y="460353"/>
          <a:ext cx="939448" cy="7775160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People have been educated to know the dangers of smoking and passive smoking.  </a:t>
          </a:r>
          <a:endParaRPr lang="ru-RU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5400000">
        <a:off x="4388205" y="460353"/>
        <a:ext cx="939448" cy="7775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ECE2F-2396-4275-BA27-E726573EB16F}">
      <dsp:nvSpPr>
        <dsp:cNvPr id="0" name=""/>
        <dsp:cNvSpPr/>
      </dsp:nvSpPr>
      <dsp:spPr>
        <a:xfrm>
          <a:off x="7" y="0"/>
          <a:ext cx="1428725" cy="4357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Never get into a car with a driver who has been drinking</a:t>
          </a:r>
          <a:endParaRPr lang="ru-RU" sz="1800" kern="1200" dirty="0"/>
        </a:p>
      </dsp:txBody>
      <dsp:txXfrm>
        <a:off x="7" y="1743087"/>
        <a:ext cx="1428725" cy="1743087"/>
      </dsp:txXfrm>
    </dsp:sp>
    <dsp:sp modelId="{5649F2B5-5924-4341-94B9-4A0765CA4EC5}">
      <dsp:nvSpPr>
        <dsp:cNvPr id="0" name=""/>
        <dsp:cNvSpPr/>
      </dsp:nvSpPr>
      <dsp:spPr>
        <a:xfrm>
          <a:off x="0" y="285754"/>
          <a:ext cx="1343001" cy="14511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7381B-26FD-4CDA-8843-1F8086A264E3}">
      <dsp:nvSpPr>
        <dsp:cNvPr id="0" name=""/>
        <dsp:cNvSpPr/>
      </dsp:nvSpPr>
      <dsp:spPr>
        <a:xfrm>
          <a:off x="1500197" y="0"/>
          <a:ext cx="1428725" cy="4357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Call mum or dad to come and get you, or going home if you live nearby</a:t>
          </a:r>
          <a:endParaRPr lang="ru-RU" sz="1800" kern="1200" dirty="0"/>
        </a:p>
      </dsp:txBody>
      <dsp:txXfrm>
        <a:off x="1500197" y="1743087"/>
        <a:ext cx="1428725" cy="1743087"/>
      </dsp:txXfrm>
    </dsp:sp>
    <dsp:sp modelId="{F08A1798-DA61-4386-BEE0-29A123CD8CEC}">
      <dsp:nvSpPr>
        <dsp:cNvPr id="0" name=""/>
        <dsp:cNvSpPr/>
      </dsp:nvSpPr>
      <dsp:spPr>
        <a:xfrm>
          <a:off x="1500199" y="214316"/>
          <a:ext cx="1394250" cy="14511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20646-1962-4320-ACEF-4CECDD09E730}">
      <dsp:nvSpPr>
        <dsp:cNvPr id="0" name=""/>
        <dsp:cNvSpPr/>
      </dsp:nvSpPr>
      <dsp:spPr>
        <a:xfrm>
          <a:off x="3000401" y="0"/>
          <a:ext cx="1428725" cy="4357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Suggest that you do something else like watch a movie, or go for a bike ride</a:t>
          </a:r>
          <a:endParaRPr lang="ru-RU" sz="1800" kern="1200" dirty="0"/>
        </a:p>
      </dsp:txBody>
      <dsp:txXfrm>
        <a:off x="3000401" y="1743087"/>
        <a:ext cx="1428725" cy="1743087"/>
      </dsp:txXfrm>
    </dsp:sp>
    <dsp:sp modelId="{8239F2DC-56A9-4742-99C6-692EC06CFF39}">
      <dsp:nvSpPr>
        <dsp:cNvPr id="0" name=""/>
        <dsp:cNvSpPr/>
      </dsp:nvSpPr>
      <dsp:spPr>
        <a:xfrm>
          <a:off x="2986142" y="261463"/>
          <a:ext cx="1343001" cy="14511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5C1CF-3AB7-4D5F-852A-C4B3CCA0A575}">
      <dsp:nvSpPr>
        <dsp:cNvPr id="0" name=""/>
        <dsp:cNvSpPr/>
      </dsp:nvSpPr>
      <dsp:spPr>
        <a:xfrm>
          <a:off x="4429155" y="0"/>
          <a:ext cx="1428725" cy="4357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Ask for a soft drink or saying that you are not thirsty</a:t>
          </a:r>
          <a:endParaRPr lang="ru-RU" sz="1800" kern="1200" dirty="0"/>
        </a:p>
      </dsp:txBody>
      <dsp:txXfrm>
        <a:off x="4429155" y="1743087"/>
        <a:ext cx="1428725" cy="1743087"/>
      </dsp:txXfrm>
    </dsp:sp>
    <dsp:sp modelId="{05BE71F8-4F56-4683-A319-35E3171A5EC4}">
      <dsp:nvSpPr>
        <dsp:cNvPr id="0" name=""/>
        <dsp:cNvSpPr/>
      </dsp:nvSpPr>
      <dsp:spPr>
        <a:xfrm>
          <a:off x="4457729" y="261463"/>
          <a:ext cx="1343001" cy="14511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76ED-B45F-43AC-AB8C-CB1165403710}">
      <dsp:nvSpPr>
        <dsp:cNvPr id="0" name=""/>
        <dsp:cNvSpPr/>
      </dsp:nvSpPr>
      <dsp:spPr>
        <a:xfrm>
          <a:off x="5815018" y="0"/>
          <a:ext cx="1428725" cy="4357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Think of reasons like "I don't like the taste, or "I've got to go home/shopping now."</a:t>
          </a:r>
          <a:endParaRPr lang="ru-RU" sz="1800" kern="1200" dirty="0"/>
        </a:p>
      </dsp:txBody>
      <dsp:txXfrm>
        <a:off x="5815018" y="1743087"/>
        <a:ext cx="1428725" cy="1743087"/>
      </dsp:txXfrm>
    </dsp:sp>
    <dsp:sp modelId="{B27A9A53-23F3-459C-96E2-5FFCA920231E}">
      <dsp:nvSpPr>
        <dsp:cNvPr id="0" name=""/>
        <dsp:cNvSpPr/>
      </dsp:nvSpPr>
      <dsp:spPr>
        <a:xfrm>
          <a:off x="5929316" y="261463"/>
          <a:ext cx="1343001" cy="14511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4F1C9-EC25-464C-9D8A-61415EE7BE6C}">
      <dsp:nvSpPr>
        <dsp:cNvPr id="0" name=""/>
        <dsp:cNvSpPr/>
      </dsp:nvSpPr>
      <dsp:spPr>
        <a:xfrm>
          <a:off x="7358041" y="0"/>
          <a:ext cx="1428725" cy="4357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Always ask what the drink is that someone is giving you</a:t>
          </a:r>
          <a:endParaRPr lang="ru-RU" sz="1800" kern="1200" dirty="0"/>
        </a:p>
      </dsp:txBody>
      <dsp:txXfrm>
        <a:off x="7358041" y="1743087"/>
        <a:ext cx="1428725" cy="1743087"/>
      </dsp:txXfrm>
    </dsp:sp>
    <dsp:sp modelId="{36A70FD8-24FB-4DBB-8105-622AD49C9708}">
      <dsp:nvSpPr>
        <dsp:cNvPr id="0" name=""/>
        <dsp:cNvSpPr/>
      </dsp:nvSpPr>
      <dsp:spPr>
        <a:xfrm>
          <a:off x="7400903" y="261463"/>
          <a:ext cx="1343001" cy="145112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495A4-41D4-41FF-AAE6-F3D378031175}">
      <dsp:nvSpPr>
        <dsp:cNvPr id="0" name=""/>
        <dsp:cNvSpPr/>
      </dsp:nvSpPr>
      <dsp:spPr>
        <a:xfrm>
          <a:off x="357214" y="3704060"/>
          <a:ext cx="8083924" cy="653657"/>
        </a:xfrm>
        <a:prstGeom prst="leftRight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7FDEB2-E88F-463E-A1CF-EC62A25A23F9}">
      <dsp:nvSpPr>
        <dsp:cNvPr id="0" name=""/>
        <dsp:cNvSpPr/>
      </dsp:nvSpPr>
      <dsp:spPr>
        <a:xfrm>
          <a:off x="5193491" y="38339"/>
          <a:ext cx="1301501" cy="130150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It makes you feel fit, strong and healthy</a:t>
          </a: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5193491" y="38339"/>
        <a:ext cx="1301501" cy="1301501"/>
      </dsp:txXfrm>
    </dsp:sp>
    <dsp:sp modelId="{842D0D6B-9A27-4345-BEC6-CF35CCADFBED}">
      <dsp:nvSpPr>
        <dsp:cNvPr id="0" name=""/>
        <dsp:cNvSpPr/>
      </dsp:nvSpPr>
      <dsp:spPr>
        <a:xfrm>
          <a:off x="2132588" y="770"/>
          <a:ext cx="4878822" cy="4878822"/>
        </a:xfrm>
        <a:prstGeom prst="circularArrow">
          <a:avLst>
            <a:gd name="adj1" fmla="val 5202"/>
            <a:gd name="adj2" fmla="val 336042"/>
            <a:gd name="adj3" fmla="val 21292717"/>
            <a:gd name="adj4" fmla="val 19766699"/>
            <a:gd name="adj5" fmla="val 6069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EE8859AC-83E4-4FAD-8E3A-C4F37C0CF02E}">
      <dsp:nvSpPr>
        <dsp:cNvPr id="0" name=""/>
        <dsp:cNvSpPr/>
      </dsp:nvSpPr>
      <dsp:spPr>
        <a:xfrm>
          <a:off x="5979781" y="2458288"/>
          <a:ext cx="1301501" cy="130150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It stops you feeling 'stressed out'</a:t>
          </a: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5979781" y="2458288"/>
        <a:ext cx="1301501" cy="1301501"/>
      </dsp:txXfrm>
    </dsp:sp>
    <dsp:sp modelId="{07B76E39-BD7E-4A3F-AF61-3CD13F0B5A4F}">
      <dsp:nvSpPr>
        <dsp:cNvPr id="0" name=""/>
        <dsp:cNvSpPr/>
      </dsp:nvSpPr>
      <dsp:spPr>
        <a:xfrm>
          <a:off x="2132588" y="770"/>
          <a:ext cx="4878822" cy="4878822"/>
        </a:xfrm>
        <a:prstGeom prst="circularArrow">
          <a:avLst>
            <a:gd name="adj1" fmla="val 5202"/>
            <a:gd name="adj2" fmla="val 336042"/>
            <a:gd name="adj3" fmla="val 4014153"/>
            <a:gd name="adj4" fmla="val 2253932"/>
            <a:gd name="adj5" fmla="val 6069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AA664630-EF09-4367-878E-D22E6EB47E4B}">
      <dsp:nvSpPr>
        <dsp:cNvPr id="0" name=""/>
        <dsp:cNvSpPr/>
      </dsp:nvSpPr>
      <dsp:spPr>
        <a:xfrm>
          <a:off x="3921249" y="3953900"/>
          <a:ext cx="1301501" cy="130150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It's fun to exercise with others</a:t>
          </a: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921249" y="3953900"/>
        <a:ext cx="1301501" cy="1301501"/>
      </dsp:txXfrm>
    </dsp:sp>
    <dsp:sp modelId="{22D5D608-AFBC-4FB4-9949-0BB695948EA2}">
      <dsp:nvSpPr>
        <dsp:cNvPr id="0" name=""/>
        <dsp:cNvSpPr/>
      </dsp:nvSpPr>
      <dsp:spPr>
        <a:xfrm>
          <a:off x="2132588" y="770"/>
          <a:ext cx="4878822" cy="4878822"/>
        </a:xfrm>
        <a:prstGeom prst="circularArrow">
          <a:avLst>
            <a:gd name="adj1" fmla="val 5202"/>
            <a:gd name="adj2" fmla="val 336042"/>
            <a:gd name="adj3" fmla="val 8210025"/>
            <a:gd name="adj4" fmla="val 6449804"/>
            <a:gd name="adj5" fmla="val 6069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23A7340B-EE2A-4723-9DC1-8EBAD55886C4}">
      <dsp:nvSpPr>
        <dsp:cNvPr id="0" name=""/>
        <dsp:cNvSpPr/>
      </dsp:nvSpPr>
      <dsp:spPr>
        <a:xfrm>
          <a:off x="1862716" y="2458288"/>
          <a:ext cx="1301501" cy="130150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You have more energy to do other things</a:t>
          </a: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1862716" y="2458288"/>
        <a:ext cx="1301501" cy="1301501"/>
      </dsp:txXfrm>
    </dsp:sp>
    <dsp:sp modelId="{909B5C12-403E-42A0-8F6C-C070D66FB99C}">
      <dsp:nvSpPr>
        <dsp:cNvPr id="0" name=""/>
        <dsp:cNvSpPr/>
      </dsp:nvSpPr>
      <dsp:spPr>
        <a:xfrm>
          <a:off x="2132588" y="770"/>
          <a:ext cx="4878822" cy="4878822"/>
        </a:xfrm>
        <a:prstGeom prst="circularArrow">
          <a:avLst>
            <a:gd name="adj1" fmla="val 5202"/>
            <a:gd name="adj2" fmla="val 336042"/>
            <a:gd name="adj3" fmla="val 12297259"/>
            <a:gd name="adj4" fmla="val 10771241"/>
            <a:gd name="adj5" fmla="val 6069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D115BA25-334E-41F3-B925-52AF33638182}">
      <dsp:nvSpPr>
        <dsp:cNvPr id="0" name=""/>
        <dsp:cNvSpPr/>
      </dsp:nvSpPr>
      <dsp:spPr>
        <a:xfrm>
          <a:off x="2649006" y="38339"/>
          <a:ext cx="1301501" cy="130150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You look great</a:t>
          </a: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649006" y="38339"/>
        <a:ext cx="1301501" cy="1301501"/>
      </dsp:txXfrm>
    </dsp:sp>
    <dsp:sp modelId="{585A6F48-EF8B-4D72-A362-D2B5E9DCD26F}">
      <dsp:nvSpPr>
        <dsp:cNvPr id="0" name=""/>
        <dsp:cNvSpPr/>
      </dsp:nvSpPr>
      <dsp:spPr>
        <a:xfrm>
          <a:off x="2132588" y="770"/>
          <a:ext cx="4878822" cy="4878822"/>
        </a:xfrm>
        <a:prstGeom prst="circularArrow">
          <a:avLst>
            <a:gd name="adj1" fmla="val 5202"/>
            <a:gd name="adj2" fmla="val 336042"/>
            <a:gd name="adj3" fmla="val 16865144"/>
            <a:gd name="adj4" fmla="val 15198814"/>
            <a:gd name="adj5" fmla="val 6069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B8B17-47C2-449D-B0BC-8573D70B2AE0}">
      <dsp:nvSpPr>
        <dsp:cNvPr id="0" name=""/>
        <dsp:cNvSpPr/>
      </dsp:nvSpPr>
      <dsp:spPr>
        <a:xfrm>
          <a:off x="3395479" y="1041876"/>
          <a:ext cx="1395806" cy="139580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7E3F4A-EEF2-4A88-AADB-1ABBAB0501AB}">
      <dsp:nvSpPr>
        <dsp:cNvPr id="0" name=""/>
        <dsp:cNvSpPr/>
      </dsp:nvSpPr>
      <dsp:spPr>
        <a:xfrm>
          <a:off x="3133765" y="-47522"/>
          <a:ext cx="1919234" cy="104549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B511B"/>
              </a:solidFill>
            </a:rPr>
            <a:t>Don't eat on the run. When you eat fast, you tend to overeat</a:t>
          </a:r>
          <a:endParaRPr lang="ru-RU" sz="1700" b="0" kern="1200" dirty="0"/>
        </a:p>
      </dsp:txBody>
      <dsp:txXfrm>
        <a:off x="3133765" y="-47522"/>
        <a:ext cx="1919234" cy="1045497"/>
      </dsp:txXfrm>
    </dsp:sp>
    <dsp:sp modelId="{61CF7315-3329-4CD6-BC1E-B917970EA278}">
      <dsp:nvSpPr>
        <dsp:cNvPr id="0" name=""/>
        <dsp:cNvSpPr/>
      </dsp:nvSpPr>
      <dsp:spPr>
        <a:xfrm>
          <a:off x="3848535" y="1303477"/>
          <a:ext cx="1395806" cy="1395806"/>
        </a:xfrm>
        <a:prstGeom prst="ellipse">
          <a:avLst/>
        </a:prstGeom>
        <a:solidFill>
          <a:schemeClr val="accent3">
            <a:shade val="80000"/>
            <a:alpha val="50000"/>
            <a:hueOff val="-3"/>
            <a:satOff val="1204"/>
            <a:lumOff val="1059"/>
            <a:alphaOff val="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1965B9-107E-41AB-8837-667CC46470FA}">
      <dsp:nvSpPr>
        <dsp:cNvPr id="0" name=""/>
        <dsp:cNvSpPr/>
      </dsp:nvSpPr>
      <dsp:spPr>
        <a:xfrm>
          <a:off x="5265192" y="853144"/>
          <a:ext cx="1818794" cy="11450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B511B"/>
              </a:solidFill>
            </a:rPr>
            <a:t>Eat when you’re hungry, stop when you’re not</a:t>
          </a:r>
          <a:endParaRPr lang="ru-RU" sz="2000" b="1" kern="1200" dirty="0">
            <a:solidFill>
              <a:srgbClr val="1B511B"/>
            </a:solidFill>
          </a:endParaRPr>
        </a:p>
      </dsp:txBody>
      <dsp:txXfrm>
        <a:off x="5265192" y="853144"/>
        <a:ext cx="1818794" cy="1145068"/>
      </dsp:txXfrm>
    </dsp:sp>
    <dsp:sp modelId="{735164A4-2C9F-4BA8-9264-72F7AC381EA2}">
      <dsp:nvSpPr>
        <dsp:cNvPr id="0" name=""/>
        <dsp:cNvSpPr/>
      </dsp:nvSpPr>
      <dsp:spPr>
        <a:xfrm>
          <a:off x="3848535" y="1826678"/>
          <a:ext cx="1395806" cy="1395806"/>
        </a:xfrm>
        <a:prstGeom prst="ellipse">
          <a:avLst/>
        </a:prstGeom>
        <a:solidFill>
          <a:schemeClr val="accent3">
            <a:shade val="80000"/>
            <a:alpha val="50000"/>
            <a:hueOff val="-7"/>
            <a:satOff val="2407"/>
            <a:lumOff val="2118"/>
            <a:alphaOff val="1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92D7A7-2CA4-4DDA-A7C7-DF914E35721B}">
      <dsp:nvSpPr>
        <dsp:cNvPr id="0" name=""/>
        <dsp:cNvSpPr/>
      </dsp:nvSpPr>
      <dsp:spPr>
        <a:xfrm>
          <a:off x="5257801" y="2400300"/>
          <a:ext cx="1818794" cy="127948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B511B"/>
              </a:solidFill>
            </a:rPr>
            <a:t>Eat a good breakfast, and eat multiple, small meals throughout the day</a:t>
          </a:r>
          <a:r>
            <a:rPr lang="en-US" sz="1600" kern="1200" dirty="0" smtClean="0"/>
            <a:t> </a:t>
          </a:r>
          <a:endParaRPr lang="ru-RU" sz="1600" kern="1200" dirty="0"/>
        </a:p>
      </dsp:txBody>
      <dsp:txXfrm>
        <a:off x="5257801" y="2400300"/>
        <a:ext cx="1818794" cy="1279489"/>
      </dsp:txXfrm>
    </dsp:sp>
    <dsp:sp modelId="{504482A0-9C93-416D-9C11-B874A7E17B25}">
      <dsp:nvSpPr>
        <dsp:cNvPr id="0" name=""/>
        <dsp:cNvSpPr/>
      </dsp:nvSpPr>
      <dsp:spPr>
        <a:xfrm>
          <a:off x="3395479" y="2088731"/>
          <a:ext cx="1395806" cy="1395806"/>
        </a:xfrm>
        <a:prstGeom prst="ellipse">
          <a:avLst/>
        </a:prstGeom>
        <a:solidFill>
          <a:schemeClr val="accent3">
            <a:shade val="80000"/>
            <a:alpha val="50000"/>
            <a:hueOff val="-10"/>
            <a:satOff val="3611"/>
            <a:lumOff val="3176"/>
            <a:alphaOff val="18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32FCFA-2B02-4059-8631-4F9591C64DE4}">
      <dsp:nvSpPr>
        <dsp:cNvPr id="0" name=""/>
        <dsp:cNvSpPr/>
      </dsp:nvSpPr>
      <dsp:spPr>
        <a:xfrm>
          <a:off x="3133765" y="3527988"/>
          <a:ext cx="1919234" cy="104549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B511B"/>
              </a:solidFill>
            </a:rPr>
            <a:t>Try not to eat much after 7 PM</a:t>
          </a:r>
          <a:endParaRPr lang="ru-RU" sz="2000" b="1" kern="1200" dirty="0">
            <a:solidFill>
              <a:srgbClr val="1B511B"/>
            </a:solidFill>
          </a:endParaRPr>
        </a:p>
      </dsp:txBody>
      <dsp:txXfrm>
        <a:off x="3133765" y="3527988"/>
        <a:ext cx="1919234" cy="1045497"/>
      </dsp:txXfrm>
    </dsp:sp>
    <dsp:sp modelId="{BB8A7780-799F-495B-8B61-C1FA27A00ED8}">
      <dsp:nvSpPr>
        <dsp:cNvPr id="0" name=""/>
        <dsp:cNvSpPr/>
      </dsp:nvSpPr>
      <dsp:spPr>
        <a:xfrm>
          <a:off x="2942423" y="1826678"/>
          <a:ext cx="1395806" cy="1395806"/>
        </a:xfrm>
        <a:prstGeom prst="ellipse">
          <a:avLst/>
        </a:prstGeom>
        <a:solidFill>
          <a:schemeClr val="accent3">
            <a:shade val="80000"/>
            <a:alpha val="50000"/>
            <a:hueOff val="-14"/>
            <a:satOff val="4814"/>
            <a:lumOff val="4235"/>
            <a:alphaOff val="24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212126-CB98-42A4-ABCD-F8F371EAC580}">
      <dsp:nvSpPr>
        <dsp:cNvPr id="0" name=""/>
        <dsp:cNvSpPr/>
      </dsp:nvSpPr>
      <dsp:spPr>
        <a:xfrm>
          <a:off x="1102779" y="2399439"/>
          <a:ext cx="1818794" cy="127948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B511B"/>
              </a:solidFill>
            </a:rPr>
            <a:t>Limit the amount of high-sugar desserts you keep around in the house</a:t>
          </a:r>
          <a:endParaRPr lang="ru-RU" sz="2000" b="1" kern="1200" dirty="0">
            <a:solidFill>
              <a:srgbClr val="1B511B"/>
            </a:solidFill>
          </a:endParaRPr>
        </a:p>
      </dsp:txBody>
      <dsp:txXfrm>
        <a:off x="1102779" y="2399439"/>
        <a:ext cx="1818794" cy="1279489"/>
      </dsp:txXfrm>
    </dsp:sp>
    <dsp:sp modelId="{73E94918-7F4C-409E-8A39-FB538C3F2634}">
      <dsp:nvSpPr>
        <dsp:cNvPr id="0" name=""/>
        <dsp:cNvSpPr/>
      </dsp:nvSpPr>
      <dsp:spPr>
        <a:xfrm>
          <a:off x="2971791" y="1257290"/>
          <a:ext cx="1395806" cy="1395806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324647-8352-4C6D-9FB0-1B2421AFA5CF}">
      <dsp:nvSpPr>
        <dsp:cNvPr id="0" name=""/>
        <dsp:cNvSpPr/>
      </dsp:nvSpPr>
      <dsp:spPr>
        <a:xfrm>
          <a:off x="1102779" y="847033"/>
          <a:ext cx="1818794" cy="127948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B511B"/>
              </a:solidFill>
            </a:rPr>
            <a:t>Eat more fruits and veggies</a:t>
          </a:r>
          <a:endParaRPr lang="ru-RU" sz="2000" b="1" kern="1200" dirty="0">
            <a:solidFill>
              <a:srgbClr val="1B511B"/>
            </a:solidFill>
          </a:endParaRPr>
        </a:p>
      </dsp:txBody>
      <dsp:txXfrm>
        <a:off x="1102779" y="847033"/>
        <a:ext cx="1818794" cy="12794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74C33-F3D0-43A8-B498-7EE98A790F03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2A8F-4CB7-49AF-9988-FB7DB0C3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2A8F-4CB7-49AF-9988-FB7DB0C3E1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142976" y="428604"/>
            <a:ext cx="7215238" cy="16430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29552" cy="178595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Keeping fit</a:t>
            </a: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1643042" y="3000372"/>
            <a:ext cx="5643602" cy="2928934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43042" y="3071810"/>
            <a:ext cx="5643602" cy="2824170"/>
          </a:xfrm>
          <a:prstGeom prst="flowChartMagneticTape">
            <a:avLst/>
          </a:prstGeom>
        </p:spPr>
        <p:txBody>
          <a:bodyPr/>
          <a:lstStyle/>
          <a:p>
            <a:endParaRPr lang="ru-RU" sz="2400" dirty="0"/>
          </a:p>
        </p:txBody>
      </p:sp>
      <p:pic>
        <p:nvPicPr>
          <p:cNvPr id="8" name="Рисунок 7" descr="j0433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3317031"/>
            <a:ext cx="3857652" cy="2255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collag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00233" y="2245822"/>
            <a:ext cx="5143536" cy="375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715436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There are many opportunities for keeping fit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4357718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1.  keep yourself safe</a:t>
            </a:r>
            <a:r>
              <a:rPr lang="ru-RU" sz="2000" dirty="0" smtClean="0"/>
              <a:t> </a:t>
            </a:r>
            <a:r>
              <a:rPr lang="en-US" sz="2000" dirty="0" smtClean="0"/>
              <a:t>from smoking</a:t>
            </a:r>
            <a:endParaRPr lang="ru-R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571612"/>
            <a:ext cx="4071966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2.  keep yourself safe</a:t>
            </a:r>
            <a:r>
              <a:rPr lang="ru-RU" sz="2000" dirty="0" smtClean="0"/>
              <a:t> </a:t>
            </a:r>
            <a:r>
              <a:rPr lang="en-US" sz="2000" dirty="0" smtClean="0"/>
              <a:t>from alcohol</a:t>
            </a:r>
            <a:r>
              <a:rPr lang="ru-RU" sz="2000" dirty="0" smtClean="0"/>
              <a:t> </a:t>
            </a:r>
            <a:endParaRPr lang="ru-R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6072206"/>
            <a:ext cx="4357718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 eat healthy food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6072206"/>
            <a:ext cx="4071966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4.  be active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1B511B"/>
              </a:solidFill>
            </a:endParaRPr>
          </a:p>
        </p:txBody>
      </p:sp>
      <p:pic>
        <p:nvPicPr>
          <p:cNvPr id="10" name="Содержимое 9" descr="89acc559b419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643050"/>
            <a:ext cx="5143496" cy="321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8715436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 It Is Very Difficult To Follow Healthy Lifestyle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Keep yourself safe</a:t>
            </a:r>
            <a:r>
              <a:rPr lang="ru-RU" sz="3200" dirty="0" smtClean="0"/>
              <a:t> </a:t>
            </a:r>
            <a:r>
              <a:rPr lang="en-US" sz="3200" dirty="0" smtClean="0"/>
              <a:t>from smoking</a:t>
            </a:r>
            <a:endParaRPr lang="ru-RU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786874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1214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Keep yourself safe</a:t>
            </a:r>
            <a:r>
              <a:rPr lang="ru-RU" sz="3200" dirty="0" smtClean="0"/>
              <a:t> </a:t>
            </a:r>
            <a:r>
              <a:rPr lang="en-US" sz="3200" dirty="0" smtClean="0"/>
              <a:t>from alcohol</a:t>
            </a:r>
            <a:endParaRPr lang="ru-RU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857364"/>
          <a:ext cx="878687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564357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can do this by staying away from alcohol yourself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Why you need exercise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 descr="j043310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14678" y="3317031"/>
            <a:ext cx="2715622" cy="1540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General Rules for healthy-eating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7643834" y="357166"/>
            <a:ext cx="914400" cy="9144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071538" y="1785926"/>
            <a:ext cx="6786610" cy="428628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To be healthy in your life,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Don’t forget to do all five!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Get up early, quick and bright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Ex-s with all your might.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 the morning jump and run,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Eat your healthy breakfast you have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Train your body , train your brain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And all bad habits pass away.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algn="ct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Let’s relax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200" dirty="0" smtClean="0"/>
              <a:t>The most common use of “should” </a:t>
            </a:r>
            <a:br>
              <a:rPr lang="en-US" sz="3200" dirty="0" smtClean="0"/>
            </a:br>
            <a:r>
              <a:rPr lang="en-US" sz="3200" dirty="0" smtClean="0"/>
              <a:t>is giving advice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/>
              <a:t>What we should do to be healthy</a:t>
            </a:r>
            <a:endParaRPr lang="ru-RU" sz="2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 smtClean="0"/>
              <a:t>What we shouldn’t do to be healthy</a:t>
            </a:r>
            <a:endParaRPr lang="ru-RU" sz="20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Graphic spid="9" grpId="0">
        <p:bldAsOne/>
      </p:bldGraphic>
      <p:bldP spid="7" grpId="0" build="p" animBg="1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300061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30006122</Template>
  <TotalTime>978</TotalTime>
  <Words>430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30006122</vt:lpstr>
      <vt:lpstr>Keeping fit</vt:lpstr>
      <vt:lpstr>Слайд 2</vt:lpstr>
      <vt:lpstr>Слайд 3</vt:lpstr>
      <vt:lpstr> </vt:lpstr>
      <vt:lpstr>Слайд 5</vt:lpstr>
      <vt:lpstr>Why you need exercise</vt:lpstr>
      <vt:lpstr>General Rules for healthy-eating</vt:lpstr>
      <vt:lpstr>Let’s relax</vt:lpstr>
      <vt:lpstr> The most common use of “should”  is giving advice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fit</dc:title>
  <dc:creator>Trof</dc:creator>
  <cp:lastModifiedBy>Roman</cp:lastModifiedBy>
  <cp:revision>96</cp:revision>
  <dcterms:created xsi:type="dcterms:W3CDTF">2010-02-18T18:24:05Z</dcterms:created>
  <dcterms:modified xsi:type="dcterms:W3CDTF">2011-03-22T13:46:38Z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TC300061221049</vt:lpwstr>
  </property>
</Properties>
</file>