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6" r:id="rId4"/>
    <p:sldId id="260" r:id="rId5"/>
    <p:sldId id="264" r:id="rId6"/>
    <p:sldId id="261" r:id="rId7"/>
    <p:sldId id="267" r:id="rId8"/>
    <p:sldId id="259" r:id="rId9"/>
    <p:sldId id="262" r:id="rId10"/>
    <p:sldId id="263" r:id="rId11"/>
    <p:sldId id="258" r:id="rId12"/>
    <p:sldId id="269" r:id="rId13"/>
    <p:sldId id="270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663300"/>
    <a:srgbClr val="D07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D595-CCF6-42A1-9E5C-AACF7C068548}" type="datetimeFigureOut">
              <a:rPr lang="ru-RU" smtClean="0"/>
              <a:pPr/>
              <a:t>23.03.2011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1CD907-871C-4094-A4C7-C2C0DED9AB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D595-CCF6-42A1-9E5C-AACF7C068548}" type="datetimeFigureOut">
              <a:rPr lang="ru-RU" smtClean="0"/>
              <a:pPr/>
              <a:t>23.03.2011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D907-871C-4094-A4C7-C2C0DED9A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D595-CCF6-42A1-9E5C-AACF7C068548}" type="datetimeFigureOut">
              <a:rPr lang="ru-RU" smtClean="0"/>
              <a:pPr/>
              <a:t>23.03.2011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D907-871C-4094-A4C7-C2C0DED9A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9EFD595-CCF6-42A1-9E5C-AACF7C068548}" type="datetimeFigureOut">
              <a:rPr lang="ru-RU" smtClean="0"/>
              <a:pPr/>
              <a:t>23.03.2011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F1CD907-871C-4094-A4C7-C2C0DED9AB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D595-CCF6-42A1-9E5C-AACF7C068548}" type="datetimeFigureOut">
              <a:rPr lang="ru-RU" smtClean="0"/>
              <a:pPr/>
              <a:t>23.03.2011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D907-871C-4094-A4C7-C2C0DED9AB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D595-CCF6-42A1-9E5C-AACF7C068548}" type="datetimeFigureOut">
              <a:rPr lang="ru-RU" smtClean="0"/>
              <a:pPr/>
              <a:t>23.03.2011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D907-871C-4094-A4C7-C2C0DED9AB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D907-871C-4094-A4C7-C2C0DED9AB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D595-CCF6-42A1-9E5C-AACF7C068548}" type="datetimeFigureOut">
              <a:rPr lang="ru-RU" smtClean="0"/>
              <a:pPr/>
              <a:t>23.03.2011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D595-CCF6-42A1-9E5C-AACF7C068548}" type="datetimeFigureOut">
              <a:rPr lang="ru-RU" smtClean="0"/>
              <a:pPr/>
              <a:t>23.03.2011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D907-871C-4094-A4C7-C2C0DED9AB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D595-CCF6-42A1-9E5C-AACF7C068548}" type="datetimeFigureOut">
              <a:rPr lang="ru-RU" smtClean="0"/>
              <a:pPr/>
              <a:t>23.03.2011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D907-871C-4094-A4C7-C2C0DED9A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9EFD595-CCF6-42A1-9E5C-AACF7C068548}" type="datetimeFigureOut">
              <a:rPr lang="ru-RU" smtClean="0"/>
              <a:pPr/>
              <a:t>23.03.2011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1CD907-871C-4094-A4C7-C2C0DED9AB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D595-CCF6-42A1-9E5C-AACF7C068548}" type="datetimeFigureOut">
              <a:rPr lang="ru-RU" smtClean="0"/>
              <a:pPr/>
              <a:t>23.03.2011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1CD907-871C-4094-A4C7-C2C0DED9AB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9EFD595-CCF6-42A1-9E5C-AACF7C068548}" type="datetimeFigureOut">
              <a:rPr lang="ru-RU" smtClean="0"/>
              <a:pPr/>
              <a:t>23.03.2011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F1CD907-871C-4094-A4C7-C2C0DED9AB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214422"/>
            <a:ext cx="8305800" cy="1981200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  </a:t>
            </a:r>
            <a:br>
              <a:rPr lang="ru-RU" sz="8800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8800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Невский</a:t>
            </a:r>
            <a:endParaRPr lang="ru-RU" sz="8800" dirty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7554" y="3857628"/>
            <a:ext cx="55721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663300"/>
                </a:solidFill>
              </a:rPr>
              <a:t>«Кто с мечом к нам придёт, тот от меча и погибнет.</a:t>
            </a:r>
          </a:p>
          <a:p>
            <a:r>
              <a:rPr lang="ru-RU" sz="3200" dirty="0" smtClean="0">
                <a:solidFill>
                  <a:srgbClr val="663300"/>
                </a:solidFill>
              </a:rPr>
              <a:t>На том стояла  и стоять будет русская земля»</a:t>
            </a:r>
            <a:endParaRPr lang="ru-RU" sz="32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1538" y="1928802"/>
            <a:ext cx="8229600" cy="633394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996633"/>
                </a:solidFill>
              </a:rPr>
              <a:t>Ордена Александра Невского</a:t>
            </a:r>
            <a:endParaRPr lang="ru-RU" sz="5400" dirty="0">
              <a:solidFill>
                <a:srgbClr val="996633"/>
              </a:solidFill>
            </a:endParaRPr>
          </a:p>
        </p:txBody>
      </p:sp>
      <p:pic>
        <p:nvPicPr>
          <p:cNvPr id="6" name="Содержимое 5" descr="DSCN057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00166" y="214290"/>
            <a:ext cx="6286544" cy="640296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Содержимое 3" descr="DSCN057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500166" y="214290"/>
            <a:ext cx="6286544" cy="628654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2976" y="2071678"/>
            <a:ext cx="8229600" cy="561956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996633"/>
                </a:solidFill>
              </a:rPr>
              <a:t>Орден А.Невского </a:t>
            </a:r>
            <a:br>
              <a:rPr lang="ru-RU" sz="5400" dirty="0" smtClean="0">
                <a:solidFill>
                  <a:srgbClr val="996633"/>
                </a:solidFill>
              </a:rPr>
            </a:br>
            <a:r>
              <a:rPr lang="ru-RU" sz="5400" dirty="0" smtClean="0">
                <a:solidFill>
                  <a:srgbClr val="996633"/>
                </a:solidFill>
              </a:rPr>
              <a:t>периода </a:t>
            </a:r>
            <a:r>
              <a:rPr lang="ru-RU" sz="5400" dirty="0" err="1" smtClean="0">
                <a:solidFill>
                  <a:srgbClr val="996633"/>
                </a:solidFill>
              </a:rPr>
              <a:t>ВОв</a:t>
            </a:r>
            <a:endParaRPr lang="ru-RU" sz="5400" dirty="0">
              <a:solidFill>
                <a:srgbClr val="996633"/>
              </a:solidFill>
            </a:endParaRPr>
          </a:p>
        </p:txBody>
      </p:sp>
      <p:pic>
        <p:nvPicPr>
          <p:cNvPr id="6" name="Содержимое 5" descr="DSCN057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57290" y="285728"/>
            <a:ext cx="6357982" cy="635798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Елена Онучкина\Мои документы\ОКР МИР\города\Копия др рус  гор\nevi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124968"/>
            <a:ext cx="6072230" cy="657824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928670"/>
            <a:ext cx="732110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996633"/>
                </a:solidFill>
              </a:rPr>
              <a:t>Презентацию составила </a:t>
            </a:r>
          </a:p>
          <a:p>
            <a:r>
              <a:rPr lang="ru-RU" sz="4400" dirty="0" smtClean="0">
                <a:solidFill>
                  <a:srgbClr val="996633"/>
                </a:solidFill>
              </a:rPr>
              <a:t>Онучкина Елена Борисовна</a:t>
            </a:r>
          </a:p>
          <a:p>
            <a:r>
              <a:rPr lang="ru-RU" sz="4400" dirty="0" smtClean="0">
                <a:solidFill>
                  <a:srgbClr val="996633"/>
                </a:solidFill>
              </a:rPr>
              <a:t>учитель  МОУ  СОШ №105</a:t>
            </a:r>
          </a:p>
          <a:p>
            <a:r>
              <a:rPr lang="ru-RU" sz="4400" dirty="0" smtClean="0">
                <a:solidFill>
                  <a:srgbClr val="996633"/>
                </a:solidFill>
              </a:rPr>
              <a:t>г. Нижнего Новгорода</a:t>
            </a:r>
            <a:endParaRPr lang="ru-RU" sz="4400" dirty="0">
              <a:solidFill>
                <a:srgbClr val="9966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4414" y="1000108"/>
            <a:ext cx="6671635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996633"/>
                </a:solidFill>
              </a:rPr>
              <a:t>Презентация составлена </a:t>
            </a:r>
          </a:p>
          <a:p>
            <a:r>
              <a:rPr lang="ru-RU" sz="3600" dirty="0" smtClean="0">
                <a:solidFill>
                  <a:srgbClr val="996633"/>
                </a:solidFill>
              </a:rPr>
              <a:t>по материалам книги</a:t>
            </a:r>
          </a:p>
          <a:p>
            <a:r>
              <a:rPr lang="ru-RU" sz="3600" dirty="0" smtClean="0">
                <a:solidFill>
                  <a:srgbClr val="996633"/>
                </a:solidFill>
              </a:rPr>
              <a:t>Митрофорного протоиерея</a:t>
            </a:r>
          </a:p>
          <a:p>
            <a:r>
              <a:rPr lang="ru-RU" sz="3600" dirty="0" smtClean="0">
                <a:solidFill>
                  <a:srgbClr val="996633"/>
                </a:solidFill>
              </a:rPr>
              <a:t>Александра Соколова</a:t>
            </a:r>
          </a:p>
          <a:p>
            <a:r>
              <a:rPr lang="ru-RU" sz="3600" dirty="0" smtClean="0">
                <a:solidFill>
                  <a:srgbClr val="996633"/>
                </a:solidFill>
              </a:rPr>
              <a:t>«Святой витязь земли русской.</a:t>
            </a:r>
          </a:p>
          <a:p>
            <a:r>
              <a:rPr lang="ru-RU" sz="3600" dirty="0" smtClean="0">
                <a:solidFill>
                  <a:srgbClr val="996633"/>
                </a:solidFill>
              </a:rPr>
              <a:t>Святость жизни благоверного</a:t>
            </a:r>
          </a:p>
          <a:p>
            <a:r>
              <a:rPr lang="ru-RU" sz="3600" dirty="0" smtClean="0">
                <a:solidFill>
                  <a:srgbClr val="996633"/>
                </a:solidFill>
              </a:rPr>
              <a:t>великого князя Александра </a:t>
            </a:r>
          </a:p>
          <a:p>
            <a:r>
              <a:rPr lang="ru-RU" sz="3600" dirty="0" smtClean="0">
                <a:solidFill>
                  <a:srgbClr val="996633"/>
                </a:solidFill>
              </a:rPr>
              <a:t>Ярославича Невского.»</a:t>
            </a:r>
          </a:p>
          <a:p>
            <a:endParaRPr lang="ru-RU" sz="4400" dirty="0">
              <a:solidFill>
                <a:srgbClr val="9966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4414" y="2500306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</a:t>
            </a:r>
            <a:r>
              <a:rPr lang="ru-RU" sz="8900" dirty="0" err="1" smtClean="0">
                <a:solidFill>
                  <a:srgbClr val="996633"/>
                </a:solidFill>
              </a:rPr>
              <a:t>Переяславль</a:t>
            </a:r>
            <a:r>
              <a:rPr lang="ru-RU" sz="8900" dirty="0" smtClean="0">
                <a:solidFill>
                  <a:srgbClr val="996633"/>
                </a:solidFill>
              </a:rPr>
              <a:t> -        Залесский</a:t>
            </a:r>
            <a:endParaRPr lang="ru-RU" sz="8900" dirty="0">
              <a:solidFill>
                <a:srgbClr val="996633"/>
              </a:solidFill>
            </a:endParaRPr>
          </a:p>
        </p:txBody>
      </p:sp>
      <p:pic>
        <p:nvPicPr>
          <p:cNvPr id="6" name="Содержимое 3" descr="DSCN057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6200000">
            <a:off x="1343003" y="728644"/>
            <a:ext cx="6429420" cy="540071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057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71538" y="285728"/>
            <a:ext cx="7072362" cy="636512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2976" y="2643182"/>
            <a:ext cx="8229600" cy="561956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996633"/>
                </a:solidFill>
              </a:rPr>
              <a:t>Великий  Новгород</a:t>
            </a:r>
            <a:endParaRPr lang="ru-RU" sz="8000" dirty="0">
              <a:solidFill>
                <a:srgbClr val="996633"/>
              </a:solidFill>
            </a:endParaRPr>
          </a:p>
        </p:txBody>
      </p:sp>
      <p:pic>
        <p:nvPicPr>
          <p:cNvPr id="2050" name="Picture 2" descr="C:\Documents and Settings\Елена Онучкина\Мои документы\ОКР МИР\города\Копия др рус  гор\vechei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571480"/>
            <a:ext cx="7081182" cy="528641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Елена Онучкина\Мои документы\ОКР МИР\города\Копия др рус  гор\SOFIAi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1538" y="285728"/>
            <a:ext cx="7143800" cy="533315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056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596" y="500042"/>
            <a:ext cx="8302339" cy="578647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8662" y="2143116"/>
            <a:ext cx="7372376" cy="633394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996633"/>
                </a:solidFill>
              </a:rPr>
              <a:t>Невская  битва</a:t>
            </a:r>
            <a:endParaRPr lang="ru-RU" sz="8000" dirty="0">
              <a:solidFill>
                <a:srgbClr val="9966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3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54" y="2786058"/>
            <a:ext cx="8358246" cy="41908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996633"/>
                </a:solidFill>
              </a:rPr>
              <a:t>Битва А.Невского со шведами. </a:t>
            </a:r>
            <a:endParaRPr lang="ru-RU" sz="8000" dirty="0">
              <a:solidFill>
                <a:srgbClr val="996633"/>
              </a:solidFill>
            </a:endParaRPr>
          </a:p>
        </p:txBody>
      </p:sp>
      <p:pic>
        <p:nvPicPr>
          <p:cNvPr id="12" name="Содержимое 11" descr="DSCN057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 rot="16200000">
            <a:off x="1352528" y="1576373"/>
            <a:ext cx="6438947" cy="371477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Содержимое 3" descr="DSCN058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16200000">
            <a:off x="1238445" y="976078"/>
            <a:ext cx="6452799" cy="492922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/>
      <p:bldP spid="3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056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1472" y="214290"/>
            <a:ext cx="8072494" cy="639072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4414" y="3429000"/>
            <a:ext cx="8229600" cy="561956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996633"/>
                </a:solidFill>
              </a:rPr>
              <a:t>Ледовое  побоище</a:t>
            </a:r>
            <a:endParaRPr lang="ru-RU" sz="8000" dirty="0">
              <a:solidFill>
                <a:srgbClr val="996633"/>
              </a:solidFill>
            </a:endParaRPr>
          </a:p>
        </p:txBody>
      </p:sp>
      <p:pic>
        <p:nvPicPr>
          <p:cNvPr id="5" name="Содержимое 3" descr="DSCN056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428860" y="214290"/>
            <a:ext cx="4214842" cy="643318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3143248"/>
            <a:ext cx="8229600" cy="106202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996633"/>
                </a:solidFill>
              </a:rPr>
              <a:t>Памятный крест </a:t>
            </a:r>
            <a:br>
              <a:rPr lang="ru-RU" sz="5400" dirty="0" smtClean="0">
                <a:solidFill>
                  <a:srgbClr val="996633"/>
                </a:solidFill>
              </a:rPr>
            </a:br>
            <a:r>
              <a:rPr lang="ru-RU" sz="5400" dirty="0" smtClean="0">
                <a:solidFill>
                  <a:srgbClr val="996633"/>
                </a:solidFill>
              </a:rPr>
              <a:t>русским дружинам  </a:t>
            </a:r>
            <a:br>
              <a:rPr lang="ru-RU" sz="5400" dirty="0" smtClean="0">
                <a:solidFill>
                  <a:srgbClr val="996633"/>
                </a:solidFill>
              </a:rPr>
            </a:br>
            <a:r>
              <a:rPr lang="ru-RU" sz="5400" dirty="0" smtClean="0">
                <a:solidFill>
                  <a:srgbClr val="996633"/>
                </a:solidFill>
              </a:rPr>
              <a:t>А. Невского на Чудском  озере</a:t>
            </a:r>
            <a:endParaRPr lang="ru-RU" sz="5400" dirty="0">
              <a:solidFill>
                <a:srgbClr val="996633"/>
              </a:solidFill>
            </a:endParaRPr>
          </a:p>
        </p:txBody>
      </p:sp>
      <p:pic>
        <p:nvPicPr>
          <p:cNvPr id="6" name="Содержимое 5" descr="DSCN057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 rot="16200000">
            <a:off x="1320853" y="1250859"/>
            <a:ext cx="6502295" cy="428628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056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 rot="16200000">
            <a:off x="1246649" y="203860"/>
            <a:ext cx="6507827" cy="642941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1214422"/>
            <a:ext cx="8229600" cy="561956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996633"/>
                </a:solidFill>
              </a:rPr>
              <a:t>Князь Александр  в  Орде</a:t>
            </a:r>
            <a:endParaRPr lang="ru-RU" sz="5400" dirty="0">
              <a:solidFill>
                <a:srgbClr val="996633"/>
              </a:solidFill>
            </a:endParaRPr>
          </a:p>
        </p:txBody>
      </p:sp>
      <p:pic>
        <p:nvPicPr>
          <p:cNvPr id="6" name="Содержимое 8" descr="DSCN057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16200000">
            <a:off x="1267994" y="1125144"/>
            <a:ext cx="6536575" cy="450059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056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 rot="16200000">
            <a:off x="1321573" y="750073"/>
            <a:ext cx="6429420" cy="535785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1538" y="2357430"/>
            <a:ext cx="8229600" cy="107157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996633"/>
                </a:solidFill>
              </a:rPr>
              <a:t>Нижегородский </a:t>
            </a:r>
            <a:br>
              <a:rPr lang="ru-RU" sz="5400" dirty="0" smtClean="0">
                <a:solidFill>
                  <a:srgbClr val="996633"/>
                </a:solidFill>
              </a:rPr>
            </a:br>
            <a:r>
              <a:rPr lang="ru-RU" sz="5400" dirty="0" err="1" smtClean="0">
                <a:solidFill>
                  <a:srgbClr val="996633"/>
                </a:solidFill>
              </a:rPr>
              <a:t>Александро-Невский</a:t>
            </a:r>
            <a:r>
              <a:rPr lang="ru-RU" sz="5400" dirty="0" smtClean="0">
                <a:solidFill>
                  <a:srgbClr val="996633"/>
                </a:solidFill>
              </a:rPr>
              <a:t> собор</a:t>
            </a:r>
            <a:endParaRPr lang="ru-RU" sz="5400" dirty="0">
              <a:solidFill>
                <a:srgbClr val="996633"/>
              </a:solidFill>
            </a:endParaRPr>
          </a:p>
        </p:txBody>
      </p:sp>
      <p:pic>
        <p:nvPicPr>
          <p:cNvPr id="5" name="Содержимое 3" descr="DSCN057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16200000">
            <a:off x="1357292" y="857231"/>
            <a:ext cx="6429418" cy="514353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253</TotalTime>
  <Words>89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Александр   Невский</vt:lpstr>
      <vt:lpstr>     Переяславль -        Залесский</vt:lpstr>
      <vt:lpstr>Великий  Новгород</vt:lpstr>
      <vt:lpstr>Невская  битва</vt:lpstr>
      <vt:lpstr>Битва А.Невского со шведами. </vt:lpstr>
      <vt:lpstr>Ледовое  побоище</vt:lpstr>
      <vt:lpstr>Памятный крест  русским дружинам   А. Невского на Чудском  озере</vt:lpstr>
      <vt:lpstr>Князь Александр  в  Орде</vt:lpstr>
      <vt:lpstr>Нижегородский  Александро-Невский собор</vt:lpstr>
      <vt:lpstr>Ордена Александра Невского</vt:lpstr>
      <vt:lpstr>Орден А.Невского  периода ВОв</vt:lpstr>
      <vt:lpstr>Слайд 12</vt:lpstr>
      <vt:lpstr>Слайд 13</vt:lpstr>
      <vt:lpstr>Слайд 14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 Невский</dc:title>
  <dc:creator>Your User Name</dc:creator>
  <cp:lastModifiedBy>Roman</cp:lastModifiedBy>
  <cp:revision>16</cp:revision>
  <dcterms:created xsi:type="dcterms:W3CDTF">2009-06-17T18:02:16Z</dcterms:created>
  <dcterms:modified xsi:type="dcterms:W3CDTF">2011-03-23T14:25:21Z</dcterms:modified>
</cp:coreProperties>
</file>