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0" r:id="rId2"/>
    <p:sldId id="261" r:id="rId3"/>
    <p:sldId id="274" r:id="rId4"/>
    <p:sldId id="262" r:id="rId5"/>
    <p:sldId id="275" r:id="rId6"/>
    <p:sldId id="263" r:id="rId7"/>
    <p:sldId id="272" r:id="rId8"/>
    <p:sldId id="264" r:id="rId9"/>
    <p:sldId id="265" r:id="rId10"/>
    <p:sldId id="276" r:id="rId11"/>
    <p:sldId id="266" r:id="rId12"/>
    <p:sldId id="273" r:id="rId13"/>
    <p:sldId id="277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1" autoAdjust="0"/>
    <p:restoredTop sz="94660"/>
  </p:normalViewPr>
  <p:slideViewPr>
    <p:cSldViewPr>
      <p:cViewPr varScale="1">
        <p:scale>
          <a:sx n="104" d="100"/>
          <a:sy n="104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87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7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B543F5-E7CB-4459-A69D-E1B22845B2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6D64B-866B-4354-98EE-72770ACA4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D808C-6FE7-413D-A54B-8A80802E3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52C0A-50D5-40F1-A335-4B80725F1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ACB2B-87F8-4E2A-87B8-E4BE7C4B6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43EA-11FD-41FB-86E0-9B903427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4A1C4-F96D-4FE8-B63D-9C91C4A447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45DBD-5B65-45B5-A0AB-0B018BF61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DDCD4-2BD7-4E9E-8E62-7B6E5FC48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FBB16-68E9-408D-AF6C-2ACE85147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DFD3-D50C-429A-9AC8-8C8CEC962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5814-2C9B-4B6C-BF6E-AC06AF92E9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765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766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768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8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9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770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70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771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71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71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71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2771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71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1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1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71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5186900-9150-412C-93EC-FD671247E0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15" grpId="0"/>
      <p:bldP spid="277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77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000364" y="1785926"/>
            <a:ext cx="2571768" cy="2500330"/>
          </a:xfrm>
          <a:prstGeom prst="flowChartConnector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3143240" y="1857364"/>
            <a:ext cx="2286016" cy="2357454"/>
          </a:xfrm>
          <a:prstGeom prst="flowChartConnector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3500430" y="2214554"/>
            <a:ext cx="1643074" cy="1643074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4071934" y="1214422"/>
            <a:ext cx="357190" cy="54978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7418963">
            <a:off x="5299817" y="3341146"/>
            <a:ext cx="484632" cy="978408"/>
          </a:xfrm>
          <a:prstGeom prst="up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13036529">
            <a:off x="3298094" y="3301947"/>
            <a:ext cx="484632" cy="1281997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28794" y="2214554"/>
            <a:ext cx="1500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221455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_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143372" y="4214818"/>
            <a:ext cx="588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6" y="214290"/>
            <a:ext cx="607859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43108" y="4143380"/>
            <a:ext cx="954107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4000504"/>
            <a:ext cx="954107" cy="923330"/>
          </a:xfrm>
          <a:prstGeom prst="rect">
            <a:avLst/>
          </a:prstGeom>
          <a:solidFill>
            <a:srgbClr val="FF3399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941888"/>
            <a:ext cx="576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941888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625" y="4941888"/>
            <a:ext cx="5762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72225" y="4941888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714488"/>
            <a:ext cx="7199313" cy="496094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Ι в.                  </a:t>
            </a:r>
            <a:r>
              <a:rPr lang="el-GR" sz="4400" b="1" dirty="0" smtClean="0"/>
              <a:t>ΙΙ</a:t>
            </a:r>
            <a:r>
              <a:rPr lang="ru-RU" sz="4400" b="1" dirty="0" smtClean="0"/>
              <a:t> в.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72=                 14=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26=			63=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86=                 38=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41=			94=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dirty="0" smtClean="0"/>
              <a:t>53=			99=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611188" y="476250"/>
            <a:ext cx="7921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4000" b="1" dirty="0"/>
              <a:t>Представьте в виде суммы </a:t>
            </a:r>
            <a:r>
              <a:rPr lang="ru-RU" sz="4000" b="1" dirty="0" smtClean="0"/>
              <a:t>разрядных </a:t>
            </a:r>
            <a:r>
              <a:rPr lang="ru-RU" sz="4000" b="1" dirty="0"/>
              <a:t>слагаемых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928662" y="1714488"/>
            <a:ext cx="7199313" cy="496094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Ι в.                  </a:t>
            </a:r>
            <a:r>
              <a:rPr kumimoji="0" lang="el-G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ΙΙ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в.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72=70+2       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14=10+4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26=20+6	</a:t>
            </a:r>
            <a:r>
              <a:rPr lang="ru-RU" sz="44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63=60+3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86=80+6          38=30+8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41=40+1		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94=90+4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53=50+3		</a:t>
            </a:r>
            <a:r>
              <a:rPr kumimoji="0" lang="ru-RU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99=90+9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941888"/>
            <a:ext cx="576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941888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625" y="4941888"/>
            <a:ext cx="5762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372225" y="4941888"/>
            <a:ext cx="576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308850" y="4941888"/>
            <a:ext cx="573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Итоги урока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1.  Какие геометрические фигуры мы научились чертить сегодня на уроке?</a:t>
            </a:r>
          </a:p>
          <a:p>
            <a:pPr eaLnBrk="1" hangingPunct="1">
              <a:defRPr/>
            </a:pPr>
            <a:r>
              <a:rPr lang="ru-RU" sz="3600" dirty="0" smtClean="0"/>
              <a:t>2.  Какие свойства этих фигур вам  	известны?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42910" y="271462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/>
              <a:t>Прямоугольник и квадрат</a:t>
            </a:r>
            <a:endParaRPr lang="ru-RU" sz="96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1857364"/>
            <a:ext cx="2643206" cy="1214446"/>
          </a:xfrm>
          <a:prstGeom prst="rect">
            <a:avLst/>
          </a:prstGeom>
          <a:solidFill>
            <a:schemeClr val="tx1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857364"/>
            <a:ext cx="1500198" cy="1214446"/>
          </a:xfrm>
          <a:prstGeom prst="rect">
            <a:avLst/>
          </a:prstGeom>
          <a:solidFill>
            <a:srgbClr val="C00000"/>
          </a:solidFill>
          <a:ln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1285860"/>
            <a:ext cx="135732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3 см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9124" y="2143116"/>
            <a:ext cx="12779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см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941888"/>
            <a:ext cx="576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mapl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 rot="-821796">
            <a:off x="5867400" y="765175"/>
            <a:ext cx="2241550" cy="2076450"/>
          </a:xfrm>
          <a:prstGeom prst="rect">
            <a:avLst/>
          </a:prstGeom>
          <a:noFill/>
        </p:spPr>
      </p:pic>
      <p:pic>
        <p:nvPicPr>
          <p:cNvPr id="9231" name="Picture 15" descr="079513_3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02962">
            <a:off x="395288" y="476250"/>
            <a:ext cx="2012950" cy="2073275"/>
          </a:xfrm>
          <a:prstGeom prst="rect">
            <a:avLst/>
          </a:prstGeom>
          <a:noFill/>
        </p:spPr>
      </p:pic>
      <p:pic>
        <p:nvPicPr>
          <p:cNvPr id="9233" name="Picture 17" descr="079513_33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734968">
            <a:off x="3708400" y="1557338"/>
            <a:ext cx="1557338" cy="2117725"/>
          </a:xfrm>
          <a:prstGeom prst="rect">
            <a:avLst/>
          </a:prstGeom>
          <a:noFill/>
        </p:spPr>
      </p:pic>
      <p:pic>
        <p:nvPicPr>
          <p:cNvPr id="9235" name="Picture 19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636838"/>
            <a:ext cx="1730375" cy="1639887"/>
          </a:xfrm>
          <a:prstGeom prst="rect">
            <a:avLst/>
          </a:prstGeom>
          <a:noFill/>
        </p:spPr>
      </p:pic>
      <p:pic>
        <p:nvPicPr>
          <p:cNvPr id="9237" name="Picture 21" descr="079513_33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037516">
            <a:off x="6443663" y="3644900"/>
            <a:ext cx="1663700" cy="2305050"/>
          </a:xfrm>
          <a:prstGeom prst="rect">
            <a:avLst/>
          </a:prstGeom>
          <a:noFill/>
        </p:spPr>
      </p:pic>
      <p:pic>
        <p:nvPicPr>
          <p:cNvPr id="9239" name="Picture 23" descr="079513_33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262612">
            <a:off x="3708400" y="4365625"/>
            <a:ext cx="1241425" cy="1755775"/>
          </a:xfrm>
          <a:prstGeom prst="rect">
            <a:avLst/>
          </a:prstGeom>
          <a:noFill/>
        </p:spPr>
      </p:pic>
      <p:pic>
        <p:nvPicPr>
          <p:cNvPr id="9241" name="Picture 25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196975"/>
            <a:ext cx="1728787" cy="1639888"/>
          </a:xfrm>
          <a:prstGeom prst="rect">
            <a:avLst/>
          </a:prstGeom>
          <a:noFill/>
        </p:spPr>
      </p:pic>
      <p:pic>
        <p:nvPicPr>
          <p:cNvPr id="9242" name="Picture 26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4724400"/>
            <a:ext cx="1728787" cy="1639888"/>
          </a:xfrm>
          <a:prstGeom prst="rect">
            <a:avLst/>
          </a:prstGeom>
          <a:noFill/>
        </p:spPr>
      </p:pic>
      <p:pic>
        <p:nvPicPr>
          <p:cNvPr id="9243" name="Picture 27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4075" y="333375"/>
            <a:ext cx="1728788" cy="1639888"/>
          </a:xfrm>
          <a:prstGeom prst="rect">
            <a:avLst/>
          </a:prstGeom>
          <a:noFill/>
        </p:spPr>
      </p:pic>
      <p:pic>
        <p:nvPicPr>
          <p:cNvPr id="9244" name="Picture 28" descr="079513_3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0200" y="2420938"/>
            <a:ext cx="1728788" cy="1639887"/>
          </a:xfrm>
          <a:prstGeom prst="rect">
            <a:avLst/>
          </a:prstGeom>
          <a:noFill/>
        </p:spPr>
      </p:pic>
      <p:pic>
        <p:nvPicPr>
          <p:cNvPr id="9246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Листья жёлтые.wav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-0.2206 L -0.01563 0.9618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5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17 -0.38148 L 0.01736 0.76945 " pathEditMode="relative" ptsTypes="AA">
                                      <p:cBhvr>
                                        <p:cTn id="19" dur="3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49 -0.26296 L 0.06649 0.96158 " pathEditMode="relative" ptsTypes="AA">
                                      <p:cBhvr>
                                        <p:cTn id="2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9000"/>
                            </p:stCondLst>
                            <p:childTnLst>
                              <p:par>
                                <p:cTn id="5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000"/>
                            </p:stCondLst>
                            <p:childTnLst>
                              <p:par>
                                <p:cTn id="6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0"/>
                            </p:stCondLst>
                            <p:childTnLst>
                              <p:par>
                                <p:cTn id="7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7000"/>
                            </p:stCondLst>
                            <p:childTnLst>
                              <p:par>
                                <p:cTn id="76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4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941888"/>
            <a:ext cx="576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941888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4941888"/>
            <a:ext cx="585788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941888"/>
            <a:ext cx="57626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4941888"/>
            <a:ext cx="5762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941888"/>
            <a:ext cx="5762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508625" y="4941888"/>
            <a:ext cx="576263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357</TotalTime>
  <Words>61</Words>
  <Application>Microsoft Office PowerPoint</Application>
  <PresentationFormat>Экран (4:3)</PresentationFormat>
  <Paragraphs>25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Круги</vt:lpstr>
      <vt:lpstr>Слайд 1</vt:lpstr>
      <vt:lpstr>Слайд 2</vt:lpstr>
      <vt:lpstr>Прямоугольник и квадрат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Итоги урока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22</cp:revision>
  <dcterms:created xsi:type="dcterms:W3CDTF">2006-09-14T09:14:38Z</dcterms:created>
  <dcterms:modified xsi:type="dcterms:W3CDTF">2011-02-07T18:35:57Z</dcterms:modified>
</cp:coreProperties>
</file>