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0" r:id="rId2"/>
    <p:sldId id="31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46E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3882-B1BC-416A-B4DE-3E6E81809763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FC28-057A-41D0-AAB1-6F0337C1DE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FC28-057A-41D0-AAB1-6F0337C1DEF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FC28-057A-41D0-AAB1-6F0337C1DEF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40BC-D277-49CE-895A-8B8DBF00BD50}" type="datetimeFigureOut">
              <a:rPr lang="ru-RU" smtClean="0"/>
              <a:pPr/>
              <a:t>24.01.2011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ay.ru/images/sisley2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mallbay.ru/images/sisley5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smallbay.ru/images/sisley11.jpg" TargetMode="External"/><Relationship Id="rId4" Type="http://schemas.openxmlformats.org/officeDocument/2006/relationships/hyperlink" Target="http://smallbay.ru/images/sisley7.jpg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Альфред Сислей Портре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52" y="1635120"/>
            <a:ext cx="3946536" cy="482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Прямоугольник 3"/>
          <p:cNvSpPr/>
          <p:nvPr/>
        </p:nvSpPr>
        <p:spPr>
          <a:xfrm>
            <a:off x="804852" y="1096956"/>
            <a:ext cx="372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Альфред Сислей (1839-1899)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10164" y="738180"/>
            <a:ext cx="37211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Сислей (Sisley) Альфред  французский живописец. По происхождению англичанин; в 1860-1863 годах учился в Париже в мастерской Ш.Глейра, испытал влияние К.Коро. Один из ведущих мастеров импрессионизма, Сислей писал непритязательные по мотивам пейзажи окрестностей Парижа, отмеченные тонким лиризмом и выдержанные в свежей и сдержанной световой гамме. Пейзажи Сислея, передающие подлинную атмосферу Иль-де-Франса, хранят в себе особую прозрачность и мягкость природных явлений всех времен года. (“Маленькая площадь в Аржантёе”, 1872, “Наводнение в Марли”, 1876, - оба в Музее д'Орсе, Париж; “Мороз в Лувесьенне”, 1873, “Опушка леса в Фонтенбло”, 1885, - оба в ГМИИ, Москва).</a:t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Его чарующие изображения природы с легким оттенком грусти завораживают удивительной передачей настроения в данный момент времени ("Берег Сены у Буживаля", 1876, частное собрание). С середины 1880-х годов в творчестве Сислея нарастают черты красочного декоративизма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Альфред Сислей Лужайки весной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1792" y="558792"/>
            <a:ext cx="232615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315" name="Picture 3" descr="Альфред Сислей Сена у Буживаля весной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51388" y="558792"/>
            <a:ext cx="232615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316" name="Picture 4" descr="Альфред Сислей Мост в Морэ ранним утром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01792" y="3429000"/>
            <a:ext cx="232615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317" name="Picture 5" descr="Альфред Сислей Берег Сены у Буживаля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51388" y="3429000"/>
            <a:ext cx="232615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Box 6"/>
          <p:cNvSpPr txBox="1"/>
          <p:nvPr/>
        </p:nvSpPr>
        <p:spPr>
          <a:xfrm>
            <a:off x="1701792" y="5761044"/>
            <a:ext cx="251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Мост в Море ранним утром.1888 г.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51388" y="2890836"/>
            <a:ext cx="23320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Сена у Буживаля весной. 1876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701792" y="2890836"/>
            <a:ext cx="251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Опушка леса в Фонтебло. 1876 г.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51388" y="5761044"/>
            <a:ext cx="3228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 Берег Сены у Буживаля.1876 г.</a:t>
            </a:r>
            <a:endParaRPr lang="ru-RU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155</Words>
  <Application>Microsoft Office PowerPoint</Application>
  <PresentationFormat>Экран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№0</cp:lastModifiedBy>
  <cp:revision>57</cp:revision>
  <dcterms:created xsi:type="dcterms:W3CDTF">2010-02-25T16:39:04Z</dcterms:created>
  <dcterms:modified xsi:type="dcterms:W3CDTF">2011-01-24T13:27:20Z</dcterms:modified>
</cp:coreProperties>
</file>