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4" r:id="rId2"/>
    <p:sldId id="32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46E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53882-B1BC-416A-B4DE-3E6E81809763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0FC28-057A-41D0-AAB1-6F0337C1DE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0FC28-057A-41D0-AAB1-6F0337C1DEF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0FC28-057A-41D0-AAB1-6F0337C1DEF2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17860" cy="584518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Французский живописец и график, известный представитель импрессионизма. Писсарро был единственным художником, который участвовал во всех восьми выставках импрессионистов. Считался духовным наставником этого движения. Творческое наследие художника составляют главным образом пейзажи.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42" name="Picture 2" descr="C:\Documents and Settings\Admin\Рабочий стол\Писсаро\picture18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2612" y="1635120"/>
            <a:ext cx="3228984" cy="411845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4751388" y="917568"/>
            <a:ext cx="3408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Камиль Жакоб Писсарро.</a:t>
            </a:r>
          </a:p>
          <a:p>
            <a:r>
              <a:rPr lang="ru-RU" dirty="0" smtClean="0"/>
              <a:t>           (1830-1903)</a:t>
            </a: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Писсаро\1051355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4240" y="558792"/>
            <a:ext cx="3360000" cy="252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1267" name="Picture 3" descr="C:\Documents and Settings\Admin\Рабочий стол\Писсаро\1051358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0164" y="558792"/>
            <a:ext cx="2985012" cy="252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1268" name="Picture 4" descr="C:\Documents and Settings\Admin\Рабочий стол\Писсаро\1051352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81180" y="3429000"/>
            <a:ext cx="2114681" cy="252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1269" name="Picture 5" descr="C:\Documents and Settings\Admin\Рабочий стол\Писсаро\1051352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10164" y="3429000"/>
            <a:ext cx="3268413" cy="252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5289552" y="5940432"/>
            <a:ext cx="304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Бульвар Монмартр.</a:t>
            </a: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50</Words>
  <Application>Microsoft Office PowerPoint</Application>
  <PresentationFormat>Экран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Французский живописец и график, известный представитель импрессионизма. Писсарро был единственным художником, который участвовал во всех восьми выставках импрессионистов. Считался духовным наставником этого движения. Творческое наследие художника составляют главным образом пейзажи.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Eduard</dc:creator>
  <cp:lastModifiedBy>№0</cp:lastModifiedBy>
  <cp:revision>57</cp:revision>
  <dcterms:created xsi:type="dcterms:W3CDTF">2010-02-25T16:39:04Z</dcterms:created>
  <dcterms:modified xsi:type="dcterms:W3CDTF">2011-01-24T13:25:49Z</dcterms:modified>
</cp:coreProperties>
</file>