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8" r:id="rId2"/>
    <p:sldId id="307" r:id="rId3"/>
    <p:sldId id="293" r:id="rId4"/>
    <p:sldId id="29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46ED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53882-B1BC-416A-B4DE-3E6E81809763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0FC28-057A-41D0-AAB1-6F0337C1DE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File0020 copy.jpg"/>
          <p:cNvPicPr>
            <a:picLocks noChangeAspect="1" noChangeArrowheads="1"/>
          </p:cNvPicPr>
          <p:nvPr/>
        </p:nvPicPr>
        <p:blipFill>
          <a:blip r:embed="rId4"/>
          <a:srcRect r="5263"/>
          <a:stretch>
            <a:fillRect/>
          </a:stretch>
        </p:blipFill>
        <p:spPr bwMode="auto">
          <a:xfrm>
            <a:off x="5110164" y="1276344"/>
            <a:ext cx="3228984" cy="4760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35412" cy="620395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В возрасте 18 лет Дега забросил юриспруденцию и всецело посвятил себя искусству. В 1862 г. Он сблизился с Мане, подобно тому черпая вдохновение в повседневной жизни родного Парижа. Дега принимал  живое участие в организации первой выставки импрессионистской живописи в 1884 г., хотя не считал себя импрессионистом.</a:t>
            </a:r>
            <a:br>
              <a:rPr lang="ru-RU" sz="2000" dirty="0" smtClean="0"/>
            </a:br>
            <a:r>
              <a:rPr lang="ru-RU" sz="2000" dirty="0" smtClean="0"/>
              <a:t>Действительно, в отличие от импрессионистов он работал в мастерской, а не под открытым небом. Дега обладал острым умом, но был застенчив и крайне ревниво оберегал свое уединение.</a:t>
            </a:r>
            <a:br>
              <a:rPr lang="ru-RU" sz="2000" dirty="0" smtClean="0"/>
            </a:br>
            <a:r>
              <a:rPr lang="ru-RU" sz="2000" dirty="0" smtClean="0"/>
              <a:t>В 1880 г. У него сильно ухудшилось зрение, и он стал заниматься преимущественно скульптурой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10164" y="738180"/>
            <a:ext cx="322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Эдгар Дега. (1834-1917)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4852" y="1635120"/>
            <a:ext cx="7559057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 В живописи жульничать, </a:t>
            </a:r>
          </a:p>
          <a:p>
            <a:pPr algn="ctr"/>
            <a:r>
              <a:rPr lang="ru-RU" sz="4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ловчить и обманывать также</a:t>
            </a:r>
          </a:p>
          <a:p>
            <a:pPr algn="ctr"/>
            <a:r>
              <a:rPr lang="ru-RU" sz="4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4000" b="1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еобходимо, как при подготовке</a:t>
            </a:r>
          </a:p>
          <a:p>
            <a:pPr algn="ctr"/>
            <a:r>
              <a:rPr lang="ru-RU" sz="4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преступления.»</a:t>
            </a:r>
          </a:p>
          <a:p>
            <a:pPr algn="ctr"/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(Эдгар Дега)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6688" y="274638"/>
            <a:ext cx="2690820" cy="62039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Эдгар Дега.</a:t>
            </a:r>
            <a:br>
              <a:rPr lang="ru-RU" sz="2400" dirty="0" smtClean="0"/>
            </a:br>
            <a:r>
              <a:rPr lang="ru-RU" sz="2400" dirty="0" smtClean="0"/>
              <a:t>Голубые танцовщицы.</a:t>
            </a:r>
            <a:br>
              <a:rPr lang="ru-RU" sz="2400" dirty="0" smtClean="0"/>
            </a:br>
            <a:r>
              <a:rPr lang="ru-RU" sz="2400" dirty="0" smtClean="0"/>
              <a:t>1897 г.</a:t>
            </a:r>
            <a:endParaRPr lang="ru-RU" sz="2400" dirty="0"/>
          </a:p>
        </p:txBody>
      </p:sp>
      <p:pic>
        <p:nvPicPr>
          <p:cNvPr id="6" name="Рисунок 5" descr="File0019 (копия).jpg"/>
          <p:cNvPicPr>
            <a:picLocks noChangeAspect="1"/>
          </p:cNvPicPr>
          <p:nvPr/>
        </p:nvPicPr>
        <p:blipFill>
          <a:blip r:embed="rId4">
            <a:lum bright="-10000" contrast="10000"/>
          </a:blip>
          <a:stretch>
            <a:fillRect/>
          </a:stretch>
        </p:blipFill>
        <p:spPr>
          <a:xfrm>
            <a:off x="2778120" y="558792"/>
            <a:ext cx="5942635" cy="5919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le0033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804852" y="379404"/>
            <a:ext cx="7751064" cy="5934456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87</Words>
  <Application>Microsoft Office PowerPoint</Application>
  <PresentationFormat>Экран (4:3)</PresentationFormat>
  <Paragraphs>13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В возрасте 18 лет Дега забросил юриспруденцию и всецело посвятил себя искусству. В 1862 г. Он сблизился с Мане, подобно тому черпая вдохновение в повседневной жизни родного Парижа. Дега принимал  живое участие в организации первой выставки импрессионистской живописи в 1884 г., хотя не считал себя импрессионистом. Действительно, в отличие от импрессионистов он работал в мастерской, а не под открытым небом. Дега обладал острым умом, но был застенчив и крайне ревниво оберегал свое уединение. В 1880 г. У него сильно ухудшилось зрение, и он стал заниматься преимущественно скульптурой</vt:lpstr>
      <vt:lpstr>Слайд 2</vt:lpstr>
      <vt:lpstr>Эдгар Дега. Голубые танцовщицы. 1897 г.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Eduard</dc:creator>
  <cp:lastModifiedBy>№0</cp:lastModifiedBy>
  <cp:revision>56</cp:revision>
  <dcterms:created xsi:type="dcterms:W3CDTF">2010-02-25T16:39:04Z</dcterms:created>
  <dcterms:modified xsi:type="dcterms:W3CDTF">2011-01-24T13:16:38Z</dcterms:modified>
</cp:coreProperties>
</file>