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71" r:id="rId3"/>
    <p:sldId id="290" r:id="rId4"/>
    <p:sldId id="292" r:id="rId5"/>
    <p:sldId id="29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88" y="379404"/>
            <a:ext cx="3228984" cy="62785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15 мая 1863 г. была открыта выставка, сразу же получившая выразительное название «Салон Отверженных».</a:t>
            </a:r>
            <a:br>
              <a:rPr lang="ru-RU" sz="1800" dirty="0" smtClean="0"/>
            </a:br>
            <a:r>
              <a:rPr lang="ru-RU" sz="1800" dirty="0" smtClean="0"/>
              <a:t>Взрыв хохота вызывает «неприличная» картина Эдуарда Мане «Завтрак на траве», на которой изображены две обнаженные женщины в окружении двух мужчин, одетых в современные черные сюртуки… Они спокойно беседуют под сенью деревьев, не обращая внимания на смущенные взоры окружающих.</a:t>
            </a:r>
            <a:endParaRPr lang="ru-RU" sz="1800" dirty="0"/>
          </a:p>
        </p:txBody>
      </p:sp>
      <p:pic>
        <p:nvPicPr>
          <p:cNvPr id="5" name="Рисунок 4" descr="File0002 (копия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60" y="1814508"/>
            <a:ext cx="4968888" cy="3932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95672" y="1096956"/>
            <a:ext cx="520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Эдуард Мане. Завтрак на траве</a:t>
            </a:r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езультаты сканировани\2010-02 (фев)\сканирование0011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846" y="2352672"/>
            <a:ext cx="4581154" cy="2762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03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Мане родился в семье зажиточных буржуа, и ему не было нужды зарабатывать на хлеб живописью. Любезный и дружелюбный, он был душой круга импрессионистов и числи Моне и Ренуара среди своих близких приятелей. Творчество художника раздражала консервативную академию, которая признала Мане только в последние годы его жизни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51388" y="1635120"/>
            <a:ext cx="412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Эдуард Мане. (1832-1883)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00308" cy="62039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Он познакомил нас с Олимпией, девушкой наших дней, которую он встречает на тротуарах, кутающей свои худые плечи в холодную полинявшую шаль… Место господину Мане в Лувре уже обеспечено.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Эмиль Золя.</a:t>
            </a:r>
            <a:endParaRPr lang="ru-RU" sz="2000" dirty="0"/>
          </a:p>
        </p:txBody>
      </p:sp>
      <p:pic>
        <p:nvPicPr>
          <p:cNvPr id="6" name="Рисунок 5" descr="File0010 (копия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896" y="1276344"/>
            <a:ext cx="5740416" cy="394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76" y="558792"/>
            <a:ext cx="7772400" cy="3049596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«Я писал в Бретани осенью, под сенью каштанов. Все тона, которые я клал на полотно – черные или синие, - были великолепны. Но эта золотистая прозрачность листвы создавала картину; как только она попала в мастерскую, в обычные условия освещения, она оказалась никуда не годной!»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0568" y="4146552"/>
            <a:ext cx="4572000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«Я люблю эту жизнь, люблю гостиные, шум, огни, компанию…»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1600" b="1" i="1" dirty="0" smtClean="0"/>
              <a:t>(Эдуард Мане)</a:t>
            </a:r>
            <a:endParaRPr lang="ru-RU" sz="16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езультаты сканировани\2010-02 (фев)\сканирование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40" y="379404"/>
            <a:ext cx="7354908" cy="448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22404" y="5043492"/>
            <a:ext cx="645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Эдуард Мане. Бар в Фоли-Бержер. 1882 г.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205</Words>
  <Application>Microsoft Office PowerPoint</Application>
  <PresentationFormat>Экран (4:3)</PresentationFormat>
  <Paragraphs>15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15 мая 1863 г. была открыта выставка, сразу же получившая выразительное название «Салон Отверженных». Взрыв хохота вызывает «неприличная» картина Эдуарда Мане «Завтрак на траве», на которой изображены две обнаженные женщины в окружении двух мужчин, одетых в современные черные сюртуки… Они спокойно беседуют под сенью деревьев, не обращая внимания на смущенные взоры окружающих.</vt:lpstr>
      <vt:lpstr>Мане родился в семье зажиточных буржуа, и ему не было нужды зарабатывать на хлеб живописью. Любезный и дружелюбный, он был душой круга импрессионистов и числи Моне и Ренуара среди своих близких приятелей. Творчество художника раздражала консервативную академию, которая признала Мане только в последние годы его жизни</vt:lpstr>
      <vt:lpstr>Он познакомил нас с Олимпией, девушкой наших дней, которую он встречает на тротуарах, кутающей свои худые плечи в холодную полинявшую шаль… Место господину Мане в Лувре уже обеспечено.  Эмиль Золя.</vt:lpstr>
      <vt:lpstr>«Я писал в Бретани осенью, под сенью каштанов. Все тона, которые я клал на полотно – черные или синие, - были великолепны. Но эта золотистая прозрачность листвы создавала картину; как только она попала в мастерскую, в обычные условия освещения, она оказалась никуда не годной!»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56</cp:revision>
  <dcterms:created xsi:type="dcterms:W3CDTF">2010-02-25T16:39:04Z</dcterms:created>
  <dcterms:modified xsi:type="dcterms:W3CDTF">2011-01-21T14:04:06Z</dcterms:modified>
</cp:coreProperties>
</file>