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5" r:id="rId2"/>
    <p:sldId id="330" r:id="rId3"/>
    <p:sldId id="256" r:id="rId4"/>
    <p:sldId id="263" r:id="rId5"/>
    <p:sldId id="260" r:id="rId6"/>
    <p:sldId id="257" r:id="rId7"/>
    <p:sldId id="258" r:id="rId8"/>
    <p:sldId id="259" r:id="rId9"/>
    <p:sldId id="261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46E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53882-B1BC-416A-B4DE-3E6E81809763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FC28-057A-41D0-AAB1-6F0337C1DE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40BC-D277-49CE-895A-8B8DBF00BD50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1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04852" y="1096956"/>
            <a:ext cx="7534296" cy="19732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76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Импрессионизм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04852" y="3608388"/>
            <a:ext cx="7354908" cy="161449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во Франции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" y="0"/>
            <a:ext cx="9125215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" y="0"/>
            <a:ext cx="9134252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" y="0"/>
            <a:ext cx="9135218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" y="0"/>
            <a:ext cx="9130760" cy="6858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25464" y="917568"/>
            <a:ext cx="7893072" cy="19732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76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  France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46076" y="3429000"/>
            <a:ext cx="8251848" cy="197326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rtl="0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e</a:t>
            </a:r>
            <a:r>
              <a:rPr lang="en-U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 </a:t>
            </a:r>
            <a:r>
              <a:rPr lang="en-US" sz="3600" kern="10" spc="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l’impressionisme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5464" y="1276344"/>
            <a:ext cx="8223598" cy="255454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Назвать, узнать, сорвать покровы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праздных тайн, и ветхой мглы.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00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первый </a:t>
            </a:r>
            <a:r>
              <a:rPr lang="ru-RU" sz="4000" b="1" dirty="0" smtClean="0">
                <a:ln w="11430"/>
                <a:solidFill>
                  <a:srgbClr val="00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подвиг. Подвиг новый –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00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Живой земле пропеть хвалы.</a:t>
            </a:r>
            <a:endParaRPr lang="ru-RU" sz="4000" b="1" cap="none" spc="0" dirty="0">
              <a:ln w="11430"/>
              <a:solidFill>
                <a:srgbClr val="00FF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5060" y="4325940"/>
            <a:ext cx="3830216" cy="707886"/>
          </a:xfrm>
          <a:prstGeom prst="rect">
            <a:avLst/>
          </a:prstGeom>
          <a:scene3d>
            <a:camera prst="isometricOffAxis1Right"/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dk1">
                <a:tint val="10000"/>
                <a:satMod val="13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С.М.Городецкий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5464" y="5587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а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" y="0"/>
            <a:ext cx="9138243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" y="0"/>
            <a:ext cx="9131873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47</Words>
  <Application>Microsoft Office PowerPoint</Application>
  <PresentationFormat>Экран (4:3)</PresentationFormat>
  <Paragraphs>22</Paragraphs>
  <Slides>13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№0</cp:lastModifiedBy>
  <cp:revision>56</cp:revision>
  <dcterms:created xsi:type="dcterms:W3CDTF">2010-02-25T16:39:04Z</dcterms:created>
  <dcterms:modified xsi:type="dcterms:W3CDTF">2011-01-21T13:24:06Z</dcterms:modified>
</cp:coreProperties>
</file>