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5111D-F32D-4151-BB00-0FC233B995F1}" type="datetimeFigureOut">
              <a:rPr lang="ru-RU" smtClean="0"/>
              <a:pPr/>
              <a:t>14.01.2003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58D64-9970-4C9C-864A-3696D38EB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A859B-16D8-4445-87C7-9130639558C8}" type="datetimeFigureOut">
              <a:rPr lang="ru-RU" smtClean="0"/>
              <a:pPr/>
              <a:t>14.01.2003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2D9DB-F3DE-40D1-B797-A4499AD04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D9DB-F3DE-40D1-B797-A4499AD0492D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2D9DB-F3DE-40D1-B797-A4499AD0492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2D9DB-F3DE-40D1-B797-A4499AD0492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2D9DB-F3DE-40D1-B797-A4499AD049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C4D3CB5-9EDA-4B0B-9336-3737DA49B011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B5A0-5A82-4DFA-B530-92D4C37AF27F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187C-5715-4460-BEF1-7AB0AB776E81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D1FA-CD4D-4460-931F-D1A5B3FB13EA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EC88-59AC-48B4-955E-DEB75BC93DC3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784F-175A-4030-B377-AFD2F502944D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2B3426-4BFE-4972-986D-6DD8A9466582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F24CEB0-B86F-4F03-A274-6509079915A7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552D-3B7E-4714-A5CA-5B1670229FD0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902-6398-473D-9883-FFC845169944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7FFE-5499-47E5-B430-11FFA93F449F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CD4710-0115-4D94-89F7-132B60CE0C79}" type="datetime1">
              <a:rPr lang="ru-RU" smtClean="0"/>
              <a:pPr/>
              <a:t>14.01.2003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Милютина И. А. 212-801-764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Роль и структура окон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4143380"/>
            <a:ext cx="8258204" cy="150915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Милютина Ирина Анатольевна</a:t>
            </a:r>
          </a:p>
          <a:p>
            <a:pPr algn="r"/>
            <a:r>
              <a:rPr lang="ru-RU" sz="2000" smtClean="0"/>
              <a:t>Идентификатор: 212-801-764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№ 2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Знакомство с видами окон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92867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Виды окон</a:t>
            </a:r>
            <a:endParaRPr lang="ru-RU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571472" y="2571744"/>
            <a:ext cx="2428892" cy="1000132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Системное окно</a:t>
            </a:r>
            <a:endParaRPr lang="ru-RU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1714480" y="4214818"/>
            <a:ext cx="2428892" cy="1000132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Окно приложения</a:t>
            </a:r>
            <a:endParaRPr lang="ru-RU" dirty="0"/>
          </a:p>
        </p:txBody>
      </p:sp>
      <p:sp>
        <p:nvSpPr>
          <p:cNvPr id="8" name="Багетная рамка 7"/>
          <p:cNvSpPr/>
          <p:nvPr/>
        </p:nvSpPr>
        <p:spPr>
          <a:xfrm>
            <a:off x="3286116" y="2571744"/>
            <a:ext cx="2428892" cy="1000132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Окно документа</a:t>
            </a:r>
            <a:endParaRPr lang="ru-RU" dirty="0"/>
          </a:p>
        </p:txBody>
      </p:sp>
      <p:sp>
        <p:nvSpPr>
          <p:cNvPr id="9" name="Багетная рамка 8"/>
          <p:cNvSpPr/>
          <p:nvPr/>
        </p:nvSpPr>
        <p:spPr>
          <a:xfrm>
            <a:off x="6072198" y="2571744"/>
            <a:ext cx="2428892" cy="1000132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Диалоговое окно</a:t>
            </a:r>
            <a:endParaRPr lang="ru-RU" dirty="0"/>
          </a:p>
        </p:txBody>
      </p:sp>
      <p:sp>
        <p:nvSpPr>
          <p:cNvPr id="10" name="Багетная рамка 9"/>
          <p:cNvSpPr/>
          <p:nvPr/>
        </p:nvSpPr>
        <p:spPr>
          <a:xfrm>
            <a:off x="4643438" y="4214818"/>
            <a:ext cx="2428892" cy="1000132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Окно сообщения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вид окна?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500307"/>
            <a:ext cx="5786478" cy="28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90" y="60007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60007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системное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вид окна?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60007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60007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Окно приложение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207167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14356"/>
            <a:ext cx="282764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071810"/>
            <a:ext cx="3752840" cy="281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00216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вид окна?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60007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60007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Окно документа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 l="11914" t="6054" r="15576" b="195"/>
          <a:stretch>
            <a:fillRect/>
          </a:stretch>
        </p:blipFill>
        <p:spPr bwMode="auto">
          <a:xfrm>
            <a:off x="1928794" y="2000241"/>
            <a:ext cx="46434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вид окна?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60007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60007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Окно сообщений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22607" t="20291" r="21989" b="20291"/>
          <a:stretch>
            <a:fillRect/>
          </a:stretch>
        </p:blipFill>
        <p:spPr bwMode="auto">
          <a:xfrm>
            <a:off x="5572132" y="2214554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2857520" cy="322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743092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вид окна?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60007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60007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Диалоговое окно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2767019" cy="370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26367" t="12695" r="26025" b="16015"/>
          <a:stretch>
            <a:fillRect/>
          </a:stretch>
        </p:blipFill>
        <p:spPr bwMode="auto">
          <a:xfrm>
            <a:off x="1071538" y="2000240"/>
            <a:ext cx="3286148" cy="338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743092" cy="457200"/>
          </a:xfrm>
        </p:spPr>
        <p:txBody>
          <a:bodyPr/>
          <a:lstStyle/>
          <a:p>
            <a:r>
              <a:rPr lang="ru-RU" smtClean="0"/>
              <a:t>Милютина И. А. 212-801-764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Окно является активным (текущим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если с ним в данный момент работает пользователь.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противном случае окно будет пассивным.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743092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3571900" cy="36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429132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785926"/>
            <a:ext cx="223837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714488"/>
            <a:ext cx="2476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743092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 над объектом  «Окно»: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257676" cy="3108402"/>
          </a:xfrm>
        </p:spPr>
        <p:txBody>
          <a:bodyPr/>
          <a:lstStyle/>
          <a:p>
            <a:r>
              <a:rPr lang="ru-RU" dirty="0" smtClean="0"/>
              <a:t>Открыть</a:t>
            </a:r>
          </a:p>
          <a:p>
            <a:r>
              <a:rPr lang="ru-RU" dirty="0" smtClean="0"/>
              <a:t>Закрыть </a:t>
            </a:r>
          </a:p>
          <a:p>
            <a:r>
              <a:rPr lang="ru-RU" dirty="0" smtClean="0"/>
              <a:t>Свернуть </a:t>
            </a:r>
          </a:p>
          <a:p>
            <a:r>
              <a:rPr lang="ru-RU" dirty="0" smtClean="0"/>
              <a:t>Переместить</a:t>
            </a:r>
          </a:p>
          <a:p>
            <a:r>
              <a:rPr lang="ru-RU" dirty="0" smtClean="0"/>
              <a:t>Изменить размер.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743092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Продолжить знакомство с графическим интерфейсом </a:t>
            </a:r>
            <a:r>
              <a:rPr lang="en-US" dirty="0" smtClean="0"/>
              <a:t>Windows </a:t>
            </a:r>
            <a:r>
              <a:rPr lang="ru-RU" dirty="0" smtClean="0"/>
              <a:t>на примере окон.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57818" y="571480"/>
            <a:ext cx="1571636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Элементы окна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Стандартный набор элементов окна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743092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9"/>
            <a:ext cx="44291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20" y="64291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Кнопка системного меню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214414" y="1285860"/>
            <a:ext cx="1000132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3108" y="35716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Строка заголовка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322497" y="1250141"/>
            <a:ext cx="1213652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1802" y="78579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Строка основного меню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3501224" y="1570818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282" y="185736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Панель инструментов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071538" y="2214554"/>
            <a:ext cx="107157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0069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Кнопка свернуть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5322099" y="1321579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72198" y="785794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Кнопка развернуть/восстановить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5929322" y="1428736"/>
            <a:ext cx="42862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715140" y="164305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Кнопка закрыть</a:t>
            </a:r>
            <a:endParaRPr lang="ru-RU" dirty="0"/>
          </a:p>
        </p:txBody>
      </p:sp>
      <p:cxnSp>
        <p:nvCxnSpPr>
          <p:cNvPr id="43" name="Прямая со стрелкой 42"/>
          <p:cNvCxnSpPr>
            <a:stCxn id="41" idx="1"/>
          </p:cNvCxnSpPr>
          <p:nvPr/>
        </p:nvCxnSpPr>
        <p:spPr>
          <a:xfrm rot="10800000" flipV="1">
            <a:off x="6357950" y="1827716"/>
            <a:ext cx="357190" cy="29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0034" y="614364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Строка состояния </a:t>
            </a:r>
            <a:endParaRPr lang="ru-RU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1857356" y="5857892"/>
            <a:ext cx="57150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71868" y="61436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Рабочее поле </a:t>
            </a:r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 flipH="1" flipV="1">
            <a:off x="3464711" y="5322107"/>
            <a:ext cx="17859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7472346" y="571480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  <p:bldP spid="28" grpId="0"/>
      <p:bldP spid="31" grpId="0"/>
      <p:bldP spid="41" grpId="0"/>
      <p:bldP spid="44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Окно диалога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743092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50004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Вкладки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71435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Текстовое поле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392906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Окно предварительного просмотра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28596" y="214311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Кнопки переключателя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4291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0" name="Группа 69"/>
          <p:cNvGrpSpPr/>
          <p:nvPr/>
        </p:nvGrpSpPr>
        <p:grpSpPr>
          <a:xfrm>
            <a:off x="2928926" y="857232"/>
            <a:ext cx="1571636" cy="785818"/>
            <a:chOff x="2928926" y="857232"/>
            <a:chExt cx="1571636" cy="785818"/>
          </a:xfrm>
        </p:grpSpPr>
        <p:cxnSp>
          <p:nvCxnSpPr>
            <p:cNvPr id="37" name="Прямая со стрелкой 36"/>
            <p:cNvCxnSpPr/>
            <p:nvPr/>
          </p:nvCxnSpPr>
          <p:spPr>
            <a:xfrm rot="10800000" flipV="1">
              <a:off x="2928926" y="857232"/>
              <a:ext cx="1285884" cy="7858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5400000">
              <a:off x="3643306" y="1071546"/>
              <a:ext cx="785818" cy="3571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rot="16200000" flipH="1">
              <a:off x="3964777" y="1107265"/>
              <a:ext cx="785818" cy="2857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>
            <a:off x="1500166" y="1000108"/>
            <a:ext cx="2071702" cy="1285884"/>
            <a:chOff x="1500166" y="1000108"/>
            <a:chExt cx="2071702" cy="1285884"/>
          </a:xfrm>
        </p:grpSpPr>
        <p:cxnSp>
          <p:nvCxnSpPr>
            <p:cNvPr id="43" name="Прямая со стрелкой 42"/>
            <p:cNvCxnSpPr/>
            <p:nvPr/>
          </p:nvCxnSpPr>
          <p:spPr>
            <a:xfrm>
              <a:off x="1500166" y="1000108"/>
              <a:ext cx="2071702" cy="10715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1500166" y="1000108"/>
              <a:ext cx="2071702" cy="12858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1214415" y="2789446"/>
            <a:ext cx="2286016" cy="353801"/>
            <a:chOff x="1214415" y="2789446"/>
            <a:chExt cx="2286016" cy="353801"/>
          </a:xfrm>
        </p:grpSpPr>
        <p:cxnSp>
          <p:nvCxnSpPr>
            <p:cNvPr id="49" name="Прямая со стрелкой 48"/>
            <p:cNvCxnSpPr/>
            <p:nvPr/>
          </p:nvCxnSpPr>
          <p:spPr>
            <a:xfrm rot="16200000" flipH="1">
              <a:off x="2216241" y="1787620"/>
              <a:ext cx="282363" cy="2286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rot="16200000" flipH="1">
              <a:off x="1823332" y="2180529"/>
              <a:ext cx="353801" cy="15716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4" name="Прямая со стрелкой 53"/>
          <p:cNvCxnSpPr/>
          <p:nvPr/>
        </p:nvCxnSpPr>
        <p:spPr>
          <a:xfrm>
            <a:off x="1643042" y="4714884"/>
            <a:ext cx="164307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571868" y="642939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Командные кнопки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3357554" y="6072206"/>
            <a:ext cx="3071834" cy="428628"/>
            <a:chOff x="3357554" y="6072206"/>
            <a:chExt cx="3071834" cy="428628"/>
          </a:xfrm>
        </p:grpSpPr>
        <p:cxnSp>
          <p:nvCxnSpPr>
            <p:cNvPr id="57" name="Прямая со стрелкой 56"/>
            <p:cNvCxnSpPr/>
            <p:nvPr/>
          </p:nvCxnSpPr>
          <p:spPr>
            <a:xfrm rot="10800000">
              <a:off x="3357554" y="6143644"/>
              <a:ext cx="1000132" cy="3571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flipV="1">
              <a:off x="4357686" y="6072206"/>
              <a:ext cx="1214446" cy="4286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V="1">
              <a:off x="4357686" y="6143644"/>
              <a:ext cx="2071702" cy="3571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929454" y="3214686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Раскрывающийся список</a:t>
            </a:r>
            <a:endParaRPr lang="ru-RU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 rot="10800000" flipV="1">
            <a:off x="5072066" y="3857628"/>
            <a:ext cx="2143140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743092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7" grpId="0"/>
      <p:bldP spid="25" grpId="0"/>
      <p:bldP spid="55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Окно приложения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является интерфейсом конкретной программы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7832" t="34180" r="11377" b="2343"/>
          <a:stretch>
            <a:fillRect/>
          </a:stretch>
        </p:blipFill>
        <p:spPr bwMode="auto">
          <a:xfrm>
            <a:off x="1571604" y="1142984"/>
            <a:ext cx="59293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743092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Окно документа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Предназначено для отображения документа, открытого в приложении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877064" cy="515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Окно документа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750198" y="714356"/>
            <a:ext cx="3036115" cy="3357586"/>
            <a:chOff x="1750198" y="714356"/>
            <a:chExt cx="3036115" cy="3357586"/>
          </a:xfrm>
        </p:grpSpPr>
        <p:cxnSp>
          <p:nvCxnSpPr>
            <p:cNvPr id="8" name="Прямая со стрелкой 7"/>
            <p:cNvCxnSpPr/>
            <p:nvPr/>
          </p:nvCxnSpPr>
          <p:spPr>
            <a:xfrm rot="16200000" flipH="1">
              <a:off x="553612" y="1910943"/>
              <a:ext cx="2428893" cy="357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6" idx="2"/>
            </p:cNvCxnSpPr>
            <p:nvPr/>
          </p:nvCxnSpPr>
          <p:spPr>
            <a:xfrm rot="16200000" flipH="1">
              <a:off x="1631253" y="916881"/>
              <a:ext cx="3274006" cy="30361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072066" y="64291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Окно приложения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5929322" y="1857364"/>
            <a:ext cx="18573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286644" y="571480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Читать: Тема 14.5 – учебник</a:t>
            </a:r>
          </a:p>
          <a:p>
            <a:r>
              <a:rPr lang="ru-RU" dirty="0" smtClean="0"/>
              <a:t>Практикум: Тема 1.3. Задание 1.14.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ru-RU" dirty="0" smtClean="0"/>
              <a:t>Информатика и ИКТ. Практикум. 8 – 9 класс/Под ред. Проф. Н. В. Макаровой. – СПб.: Питер, 2008.</a:t>
            </a:r>
          </a:p>
          <a:p>
            <a:pPr marL="624078" indent="-514350">
              <a:buFont typeface="Georgia"/>
              <a:buAutoNum type="arabicPeriod"/>
            </a:pPr>
            <a:r>
              <a:rPr lang="ru-RU" dirty="0" smtClean="0"/>
              <a:t>Информатика. 7 – 9 класс. Базовый курс. Теория/Под ред. Проф. Н. В. Макаровой. – СПб.: Питер, 2006.</a:t>
            </a:r>
          </a:p>
          <a:p>
            <a:pPr marL="624078" indent="-514350">
              <a:buFont typeface="Georgia"/>
              <a:buAutoNum type="arabicPeriod"/>
            </a:pPr>
            <a:r>
              <a:rPr lang="ru-RU" dirty="0" smtClean="0"/>
              <a:t>Информатика. Методическое пособие для учителя. 7 класс/ Теория/Под ред. Проф. Н. В. Макаровой. – СПб.: Питер, 2004.</a:t>
            </a:r>
          </a:p>
          <a:p>
            <a:pPr marL="624078" indent="-514350">
              <a:buAutoNum type="arabicPeriod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00216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понятия: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Окно;</a:t>
            </a:r>
          </a:p>
          <a:p>
            <a:r>
              <a:rPr lang="ru-RU" dirty="0" smtClean="0"/>
              <a:t>Стандартные элементы окна.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86380" y="571480"/>
            <a:ext cx="164307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графического интерфейса</a:t>
            </a:r>
            <a:endParaRPr lang="ru-RU" dirty="0"/>
          </a:p>
        </p:txBody>
      </p:sp>
      <p:pic>
        <p:nvPicPr>
          <p:cNvPr id="1026" name="Picture 2" descr="C:\Documents and Settings\Loner\Local Settings\Temporary Internet Files\Content.IE5\L10ILLFF\MC90023034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00438"/>
            <a:ext cx="2385588" cy="1988745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57818" y="612648"/>
            <a:ext cx="1571636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357298"/>
            <a:ext cx="7772400" cy="1362075"/>
          </a:xfrm>
        </p:spPr>
        <p:txBody>
          <a:bodyPr/>
          <a:lstStyle/>
          <a:p>
            <a:r>
              <a:rPr lang="ru-RU" dirty="0" smtClean="0"/>
              <a:t>Интерфейс -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14348" y="2643182"/>
            <a:ext cx="7772400" cy="1509712"/>
          </a:xfrm>
        </p:spPr>
        <p:txBody>
          <a:bodyPr/>
          <a:lstStyle/>
          <a:p>
            <a:r>
              <a:rPr lang="ru-RU" dirty="0" smtClean="0"/>
              <a:t>Совокупность средств и правил, которые обеспечивают взаимодействие устройства, программ и человека</a:t>
            </a:r>
            <a:endParaRPr lang="ru-RU" dirty="0"/>
          </a:p>
        </p:txBody>
      </p:sp>
      <p:pic>
        <p:nvPicPr>
          <p:cNvPr id="2051" name="Picture 3" descr="C:\Documents and Settings\Loner\Local Settings\Temporary Internet Files\Content.IE5\812HAFR1\MC90023034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09052"/>
            <a:ext cx="1857388" cy="1531612"/>
          </a:xfrm>
          <a:prstGeom prst="rect">
            <a:avLst/>
          </a:prstGeom>
          <a:noFill/>
        </p:spPr>
      </p:pic>
      <p:pic>
        <p:nvPicPr>
          <p:cNvPr id="2053" name="Picture 5" descr="C:\Documents and Settings\Loner\Local Settings\Temporary Internet Files\Content.IE5\L10ILLFF\MC90030005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643446"/>
            <a:ext cx="928694" cy="54299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571876"/>
            <a:ext cx="923925" cy="232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>
            <a:stCxn id="2051" idx="3"/>
          </p:cNvCxnSpPr>
          <p:nvPr/>
        </p:nvCxnSpPr>
        <p:spPr>
          <a:xfrm>
            <a:off x="3071802" y="4774858"/>
            <a:ext cx="857256" cy="11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72132" y="485776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786" y="2571744"/>
            <a:ext cx="7772400" cy="1362075"/>
          </a:xfrm>
        </p:spPr>
        <p:txBody>
          <a:bodyPr/>
          <a:lstStyle/>
          <a:p>
            <a:r>
              <a:rPr lang="ru-RU" dirty="0" smtClean="0"/>
              <a:t>Пользовательский интерфейс -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14348" y="3786190"/>
            <a:ext cx="7772400" cy="1509712"/>
          </a:xfrm>
        </p:spPr>
        <p:txBody>
          <a:bodyPr/>
          <a:lstStyle/>
          <a:p>
            <a:r>
              <a:rPr lang="ru-RU" dirty="0" smtClean="0"/>
              <a:t>комплекс программ, обеспечивающих взаимодействие пользователя и компьютера</a:t>
            </a:r>
            <a:endParaRPr lang="ru-RU" dirty="0"/>
          </a:p>
        </p:txBody>
      </p:sp>
      <p:pic>
        <p:nvPicPr>
          <p:cNvPr id="1027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429132"/>
            <a:ext cx="1869034" cy="177393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Графический интерфейс -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пользовательский интерфейс, в котором для взаимодействия  человека и компьютера применяются графические средства.</a:t>
            </a:r>
            <a:endParaRPr lang="ru-RU" dirty="0"/>
          </a:p>
        </p:txBody>
      </p:sp>
      <p:pic>
        <p:nvPicPr>
          <p:cNvPr id="2050" name="Picture 2" descr="C:\Documents and Settings\Loner\Local Settings\Temporary Internet Files\Content.IE5\L10ILLFF\MC90030126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357694"/>
            <a:ext cx="2374148" cy="1910870"/>
          </a:xfrm>
          <a:prstGeom prst="rect">
            <a:avLst/>
          </a:prstGeom>
          <a:noFill/>
        </p:spPr>
      </p:pic>
      <p:pic>
        <p:nvPicPr>
          <p:cNvPr id="2053" name="Picture 5" descr="C:\Documents and Settings\Loner\Local Settings\Temporary Internet Files\Content.IE5\7VL3P2E4\MC90043153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072074"/>
            <a:ext cx="1236036" cy="947628"/>
          </a:xfrm>
          <a:prstGeom prst="rect">
            <a:avLst/>
          </a:prstGeom>
          <a:noFill/>
        </p:spPr>
      </p:pic>
      <p:pic>
        <p:nvPicPr>
          <p:cNvPr id="2054" name="Picture 6" descr="C:\Documents and Settings\Loner\Local Settings\Temporary Internet Files\Content.IE5\812HAFR1\MC90043259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214950"/>
            <a:ext cx="985724" cy="985724"/>
          </a:xfrm>
          <a:prstGeom prst="rect">
            <a:avLst/>
          </a:prstGeom>
          <a:noFill/>
        </p:spPr>
      </p:pic>
      <p:pic>
        <p:nvPicPr>
          <p:cNvPr id="2055" name="Picture 7" descr="C:\Documents and Settings\Loner\Local Settings\Temporary Internet Files\Content.IE5\L10ILLFF\MP90040544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041458"/>
            <a:ext cx="1700202" cy="1214430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ОКНО-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обрамленная часть экрана, в которой отображается приложение, документ или сообщение.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Окно</a:t>
            </a:r>
            <a:endParaRPr lang="ru-RU" dirty="0"/>
          </a:p>
        </p:txBody>
      </p:sp>
      <p:pic>
        <p:nvPicPr>
          <p:cNvPr id="3075" name="Picture 3" descr="C:\Documents and Settings\Loner\Local Settings\Temporary Internet Files\Content.IE5\O2IPDP38\MC90009809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357562"/>
            <a:ext cx="2041348" cy="2597244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18" y="2714620"/>
            <a:ext cx="4781549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143248"/>
            <a:ext cx="288524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2714620"/>
            <a:ext cx="3284874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Средство 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представления 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информации 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Рабочем столе</a:t>
            </a:r>
            <a:endParaRPr lang="ru-RU" sz="28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671654" cy="457200"/>
          </a:xfrm>
        </p:spPr>
        <p:txBody>
          <a:bodyPr/>
          <a:lstStyle/>
          <a:p>
            <a:r>
              <a:rPr lang="ru-RU" dirty="0" smtClean="0"/>
              <a:t>Милютина И. А. 212-801-764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257</TotalTime>
  <Words>544</Words>
  <PresentationFormat>Экран (4:3)</PresentationFormat>
  <Paragraphs>120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Роль и структура окон</vt:lpstr>
      <vt:lpstr>Цель урока:</vt:lpstr>
      <vt:lpstr>Новые понятия:</vt:lpstr>
      <vt:lpstr>Понятие графического интерфейса</vt:lpstr>
      <vt:lpstr>Интерфейс - </vt:lpstr>
      <vt:lpstr>Пользовательский интерфейс -</vt:lpstr>
      <vt:lpstr>Графический интерфейс -</vt:lpstr>
      <vt:lpstr>ОКНО-</vt:lpstr>
      <vt:lpstr>Окно</vt:lpstr>
      <vt:lpstr>Знакомство с видами окон</vt:lpstr>
      <vt:lpstr>Виды окон</vt:lpstr>
      <vt:lpstr>Какой вид окна?</vt:lpstr>
      <vt:lpstr>Какой вид окна?</vt:lpstr>
      <vt:lpstr>Какой вид окна?</vt:lpstr>
      <vt:lpstr>Какой вид окна?</vt:lpstr>
      <vt:lpstr>Какой вид окна?</vt:lpstr>
      <vt:lpstr>Окно является активным (текущим), если с ним в данный момент работает пользователь.  В противном случае окно будет пассивным.</vt:lpstr>
      <vt:lpstr>Слайд 18</vt:lpstr>
      <vt:lpstr>Действия над объектом  «Окно»:</vt:lpstr>
      <vt:lpstr>Элементы окна</vt:lpstr>
      <vt:lpstr>Слайд 21</vt:lpstr>
      <vt:lpstr>Окно диалога</vt:lpstr>
      <vt:lpstr>Слайд 23</vt:lpstr>
      <vt:lpstr>Окно приложения</vt:lpstr>
      <vt:lpstr>Слайд 25</vt:lpstr>
      <vt:lpstr>Окно документа</vt:lpstr>
      <vt:lpstr>Слайд 27</vt:lpstr>
      <vt:lpstr>Домашнее задание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 структура окон</dc:title>
  <cp:lastModifiedBy>ученик</cp:lastModifiedBy>
  <cp:revision>64</cp:revision>
  <dcterms:modified xsi:type="dcterms:W3CDTF">2003-01-14T05:51:59Z</dcterms:modified>
</cp:coreProperties>
</file>