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79FA83-D817-4D76-B0AD-08AB12494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3D24-56EC-4DC1-9234-969CEE36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EDD4-E3B9-4830-B725-5B843E9C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4290-0AD5-4C5E-89E4-B402BCE7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A688-44D2-4BEA-9DFA-4968B090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E711-88A4-4824-96E4-242179D6A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F51E6-697E-4891-88F3-12DB1A215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EF72-E0E0-4661-BD76-6D0B3E776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40BD-3901-46E0-823E-BF9399130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4C2C-D6DE-47DE-8123-A8EA7A83B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05C0-DA76-47A1-9BF8-283A143F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DCA04B-0EFC-4D15-A85A-724AD917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Lucida Handwriting" pitchFamily="66" charset="0"/>
              </a:rPr>
              <a:t>Rooms in the house</a:t>
            </a:r>
            <a:endParaRPr lang="ru-RU" sz="6000" smtClean="0">
              <a:latin typeface="Lucida Handwriting" pitchFamily="66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smtClean="0">
                <a:latin typeface="Lucida Handwriting" pitchFamily="66" charset="0"/>
              </a:rPr>
              <a:t>Автор: </a:t>
            </a:r>
            <a:r>
              <a:rPr lang="ru-RU" sz="2800" b="1" i="1" smtClean="0">
                <a:latin typeface="Lucida Handwriting" pitchFamily="66" charset="0"/>
              </a:rPr>
              <a:t>Дулуб Светлана Николаевна </a:t>
            </a:r>
          </a:p>
          <a:p>
            <a:pPr eaLnBrk="1" hangingPunct="1">
              <a:defRPr/>
            </a:pPr>
            <a:r>
              <a:rPr lang="ru-RU" sz="2800" i="1" smtClean="0">
                <a:latin typeface="Lucida Handwriting" pitchFamily="66" charset="0"/>
              </a:rPr>
              <a:t>учитель англ. яз. ГОУСОШ № 843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Den?</a:t>
            </a:r>
            <a:endParaRPr lang="ru-RU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858000" cy="4779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are they?</a:t>
            </a:r>
            <a:endParaRPr lang="ru-RU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705600" cy="4721225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are the Blacks?</a:t>
            </a:r>
            <a:endParaRPr lang="ru-RU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7162800" cy="4876800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are Jim and Pam?</a:t>
            </a:r>
            <a:endParaRPr lang="ru-RU" smtClean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71600"/>
            <a:ext cx="6477000" cy="5029200"/>
          </a:xfrm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are the boys?</a:t>
            </a:r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248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Rooms:</a:t>
            </a:r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living room - </a:t>
            </a:r>
            <a:r>
              <a:rPr lang="ru-RU" smtClean="0"/>
              <a:t>гостиная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dining room</a:t>
            </a:r>
            <a:r>
              <a:rPr lang="ru-RU" smtClean="0"/>
              <a:t> - столовая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kitchen</a:t>
            </a:r>
            <a:r>
              <a:rPr lang="ru-RU" smtClean="0"/>
              <a:t> - кухня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bedroom</a:t>
            </a:r>
            <a:r>
              <a:rPr lang="ru-RU" smtClean="0"/>
              <a:t> - спальня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bathroom</a:t>
            </a:r>
            <a:r>
              <a:rPr lang="ru-RU" smtClean="0"/>
              <a:t>- ванная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pantry</a:t>
            </a:r>
            <a:r>
              <a:rPr lang="ru-RU" smtClean="0"/>
              <a:t> - кладовка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toilet</a:t>
            </a:r>
            <a:r>
              <a:rPr lang="ru-RU" smtClean="0"/>
              <a:t> - туалет</a:t>
            </a:r>
            <a:endParaRPr lang="en-US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mtClean="0"/>
              <a:t>A hall</a:t>
            </a:r>
            <a:r>
              <a:rPr lang="ru-RU" smtClean="0"/>
              <a:t> - коридор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 is Pete?</a:t>
            </a:r>
            <a:endParaRPr lang="ru-RU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371600" y="1608138"/>
            <a:ext cx="6248400" cy="478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Peggy?</a:t>
            </a: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00800" cy="492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Helen?</a:t>
            </a: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480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the book?</a:t>
            </a:r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Tom?</a:t>
            </a: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the phone?</a:t>
            </a:r>
            <a:endParaRPr lang="ru-RU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315200" cy="4818063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Where’s Nick?</a:t>
            </a:r>
            <a:endParaRPr 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172200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44</TotalTime>
  <Words>100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Wingdings</vt:lpstr>
      <vt:lpstr>Calibri</vt:lpstr>
      <vt:lpstr>Times New Roman</vt:lpstr>
      <vt:lpstr>Lucida Handwriting</vt:lpstr>
      <vt:lpstr>Лучи</vt:lpstr>
      <vt:lpstr>Rooms in the house</vt:lpstr>
      <vt:lpstr>Rooms:</vt:lpstr>
      <vt:lpstr>Where is Pete?</vt:lpstr>
      <vt:lpstr>Where’s Peggy?</vt:lpstr>
      <vt:lpstr>Where’s Helen?</vt:lpstr>
      <vt:lpstr>Where’s the book?</vt:lpstr>
      <vt:lpstr>Where’s Tom?</vt:lpstr>
      <vt:lpstr>Where’s the phone?</vt:lpstr>
      <vt:lpstr>Where’s Nick?</vt:lpstr>
      <vt:lpstr>Where’s Den?</vt:lpstr>
      <vt:lpstr>Where are they?</vt:lpstr>
      <vt:lpstr>Where are the Blacks?</vt:lpstr>
      <vt:lpstr>Where are Jim and Pam?</vt:lpstr>
      <vt:lpstr>Where are the boys?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cp:lastPrinted>1601-01-01T00:00:00Z</cp:lastPrinted>
  <dcterms:created xsi:type="dcterms:W3CDTF">1601-01-01T00:00:00Z</dcterms:created>
  <dcterms:modified xsi:type="dcterms:W3CDTF">2010-11-08T07:08:31Z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