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8" r:id="rId3"/>
    <p:sldId id="264" r:id="rId4"/>
    <p:sldId id="260" r:id="rId5"/>
    <p:sldId id="262" r:id="rId6"/>
    <p:sldId id="263" r:id="rId7"/>
    <p:sldId id="261" r:id="rId8"/>
    <p:sldId id="266" r:id="rId9"/>
    <p:sldId id="267" r:id="rId10"/>
    <p:sldId id="268" r:id="rId11"/>
    <p:sldId id="269" r:id="rId12"/>
    <p:sldId id="271" r:id="rId13"/>
    <p:sldId id="265" r:id="rId14"/>
    <p:sldId id="270" r:id="rId15"/>
    <p:sldId id="257" r:id="rId16"/>
    <p:sldId id="276" r:id="rId17"/>
    <p:sldId id="277" r:id="rId18"/>
    <p:sldId id="278" r:id="rId19"/>
    <p:sldId id="279" r:id="rId20"/>
    <p:sldId id="272" r:id="rId21"/>
    <p:sldId id="273" r:id="rId22"/>
    <p:sldId id="274" r:id="rId23"/>
    <p:sldId id="275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6858000" cy="9144000"/>
  <p:photoAlbum layout="2picTitle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D9907"/>
    <a:srgbClr val="AC680E"/>
    <a:srgbClr val="AF460B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58E7C-B835-45D7-814F-DEF9561A2AC0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4EDA90-7F47-4C52-BC31-497D94CCA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A1693-0C38-40F9-BC6E-019EB04DDD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9CA45F-7D11-40AA-AF01-3D4033F8B0DF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37D658-D28C-4C06-99E3-6CF478C0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2592-E592-44BA-9FE9-BB90E7BF48AC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23A6-B276-42FB-A0EF-14704D57F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63AE-39B7-4AA7-9615-FF09F8017C93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1A45-BD05-45FA-872E-3B4B6AE5B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5DB6-BFEA-4880-B8AD-4676F5054A97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6513-B33B-4290-AD3B-CB386CBAB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40551-188F-45C4-B10D-A58A59D7D02E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55FF0E-4FE2-420A-A23C-4AFD58A3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05B9-7511-48CF-ADB9-03C7C81AA010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0D77-81BB-44FD-9B2D-3494B84C9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0192-8261-465B-BD7E-F387AC32362D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6198-0E6E-4940-8BC7-C9D43BC9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9317-DB82-40BA-82A5-0E1904D6DFFA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5A1D-5E03-44B9-B672-DE6918905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983D0-5968-4681-A9B2-FAF592D4515F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2B37E4-D823-4B54-BBB9-B04463925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B7A7-4B67-451F-8EA6-00506BD84665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A162-ED2E-4F78-A32C-3C96A6E5D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5BCAC-5CC9-4BD8-8452-E2D8FD046466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2C758-6C77-4537-8788-FF4E37811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CF539B-FC78-45DC-899D-73C2D507FB29}" type="datetimeFigureOut">
              <a:rPr lang="ru-RU"/>
              <a:pPr>
                <a:defRPr/>
              </a:pPr>
              <a:t>26.02.2011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9CD6CCD-F463-4601-B143-263E85B9B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03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792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Авторская программа «Соломоплетение»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4071938"/>
            <a:ext cx="7772400" cy="1343025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sz="3200" smtClean="0">
                <a:solidFill>
                  <a:schemeClr val="tx1"/>
                </a:solidFill>
              </a:rPr>
              <a:t>Учитель технологии ГОУ СОШ №48 «Школа здоровья»</a:t>
            </a:r>
          </a:p>
          <a:p>
            <a:pPr marL="36513">
              <a:spcBef>
                <a:spcPct val="0"/>
              </a:spcBef>
            </a:pPr>
            <a:r>
              <a:rPr lang="ru-RU" sz="3200" smtClean="0">
                <a:solidFill>
                  <a:schemeClr val="tx1"/>
                </a:solidFill>
              </a:rPr>
              <a:t>Джобава Елены Ираклиевны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562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4. Соединить части пучка-туловища и туго связать их по линии талии.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Ножницами подровнять концы соломин по низу юбки и у перевязок на руках.</a:t>
            </a:r>
          </a:p>
          <a:p>
            <a:endParaRPr lang="ru-RU" smtClean="0"/>
          </a:p>
        </p:txBody>
      </p:sp>
      <p:pic>
        <p:nvPicPr>
          <p:cNvPr id="5" name="Рисунок 4" descr="карк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638" y="2493963"/>
            <a:ext cx="3140075" cy="616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27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5. Руки куклы можно отогнуть к талии или вперед.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Согнуть пучки рук посередине (эти места предварительно закрепить перевязкой) и, связав их с туловищем, зафиксировать в таком положении до полного высыхания.</a:t>
            </a:r>
          </a:p>
          <a:p>
            <a:endParaRPr lang="ru-RU" smtClean="0"/>
          </a:p>
        </p:txBody>
      </p:sp>
      <p:pic>
        <p:nvPicPr>
          <p:cNvPr id="4" name="Рисунок 3" descr="каркас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3279775"/>
            <a:ext cx="2049463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625" y="5214938"/>
            <a:ext cx="8183563" cy="1019175"/>
          </a:xfrm>
        </p:spPr>
        <p:txBody>
          <a:bodyPr>
            <a:noAutofit/>
          </a:bodyPr>
          <a:lstStyle/>
          <a:p>
            <a:pPr marR="0" algn="ctr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AC680E"/>
                </a:solidFill>
              </a:rPr>
              <a:t/>
            </a:r>
            <a:br>
              <a:rPr lang="ru-RU" sz="3200" smtClean="0">
                <a:solidFill>
                  <a:srgbClr val="AC680E"/>
                </a:solidFill>
              </a:rPr>
            </a:br>
            <a:r>
              <a:rPr lang="ru-RU" sz="3000" b="1" smtClean="0">
                <a:solidFill>
                  <a:srgbClr val="AF46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5" name="Рисунок 4" descr="му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706438"/>
            <a:ext cx="2346325" cy="76819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50" y="5143500"/>
            <a:ext cx="59293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Изготовление каркасов мужских фигурок</a:t>
            </a:r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357188"/>
            <a:ext cx="8183563" cy="5572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Мужскую соломенную фигурку можно связать так же, как и женскую, что, из пучка, предназначенного для юбки, изготавливаются ноги.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1. Голову и руки выполнить, как показано на схемах каркасов женских фигурок.</a:t>
            </a:r>
          </a:p>
          <a:p>
            <a:endParaRPr lang="ru-RU" smtClean="0"/>
          </a:p>
        </p:txBody>
      </p:sp>
      <p:pic>
        <p:nvPicPr>
          <p:cNvPr id="6" name="Рисунок 5" descr="М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725" y="3425825"/>
            <a:ext cx="200025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0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2. После перевязки пучка-туловища по линии талии нужно разделить на две части и связать их ноги.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 </a:t>
            </a:r>
          </a:p>
          <a:p>
            <a:endParaRPr lang="ru-RU" smtClean="0"/>
          </a:p>
        </p:txBody>
      </p:sp>
      <p:pic>
        <p:nvPicPr>
          <p:cNvPr id="4" name="Рисунок 3" descr="мал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0" y="2352675"/>
            <a:ext cx="2695575" cy="598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  <a:ln>
            <a:solidFill>
              <a:srgbClr val="CC9900"/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Техника  плетения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8" name="Прямоугольник 3"/>
          <p:cNvSpPr>
            <a:spLocks noChangeArrowheads="1"/>
          </p:cNvSpPr>
          <p:nvPr isPhoto="1"/>
        </p:nvSpPr>
        <p:spPr bwMode="auto">
          <a:xfrm>
            <a:off x="4714875" y="1643063"/>
            <a:ext cx="40005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200">
              <a:latin typeface="Verdana" pitchFamily="34" charset="0"/>
            </a:endParaRPr>
          </a:p>
        </p:txBody>
      </p:sp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428625" y="628650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–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358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- прямое плетение</a:t>
            </a:r>
          </a:p>
          <a:p>
            <a:r>
              <a:rPr lang="ru-RU" sz="2800">
                <a:latin typeface="Verdana" pitchFamily="34" charset="0"/>
              </a:rPr>
              <a:t>- плоские плетенки: «косичка», «зубатка»,  «елочка»</a:t>
            </a:r>
          </a:p>
          <a:p>
            <a:r>
              <a:rPr lang="ru-RU" sz="2800">
                <a:latin typeface="Verdana" pitchFamily="34" charset="0"/>
              </a:rPr>
              <a:t>- объемные плетения</a:t>
            </a:r>
          </a:p>
          <a:p>
            <a:pPr>
              <a:buFontTx/>
              <a:buChar char="-"/>
            </a:pPr>
            <a:r>
              <a:rPr lang="ru-RU" sz="2800">
                <a:latin typeface="Verdana" pitchFamily="34" charset="0"/>
              </a:rPr>
              <a:t>плетение на каркасе</a:t>
            </a:r>
          </a:p>
          <a:p>
            <a:r>
              <a:rPr lang="ru-RU" sz="2800">
                <a:latin typeface="Verdana" pitchFamily="34" charset="0"/>
              </a:rPr>
              <a:t>	Техника плетения из соломки во многом схожа с плетением из других материалов. В основе плетения лежат два основных принципа – соединение и перегибание.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Прямое плетение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57250" y="1785938"/>
            <a:ext cx="6286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Verdana" pitchFamily="34" charset="0"/>
              </a:rPr>
              <a:t>	</a:t>
            </a:r>
            <a:r>
              <a:rPr lang="ru-RU">
                <a:latin typeface="Verdana" pitchFamily="34" charset="0"/>
              </a:rPr>
              <a:t>Прямое плетение - самый простой способ плетения – переплетение друг с другом горизонтальных и вертикальных соломин под прямым углом. «Шахматка» - соломины или ленты, количество которых определено размером задуманной плетенки, уложить параллельно друг другу в вертикальном положении.</a:t>
            </a:r>
            <a:endParaRPr lang="ru-RU" sz="2000">
              <a:latin typeface="Verdana" pitchFamily="34" charset="0"/>
            </a:endParaRPr>
          </a:p>
        </p:txBody>
      </p:sp>
      <p:pic>
        <p:nvPicPr>
          <p:cNvPr id="4097" name="Picture 1" descr="C:\Users\Admin\Pictures\шахмат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025" y="3638550"/>
            <a:ext cx="2225675" cy="370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714375" y="3714750"/>
            <a:ext cx="79295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«Паркетик» - горизонтальные соломины перекладывать через две вертикальные, и в</a:t>
            </a:r>
            <a:r>
              <a:rPr lang="ru-RU" sz="2000">
                <a:latin typeface="Verdana" pitchFamily="34" charset="0"/>
              </a:rPr>
              <a:t> каждом ряду сдвигать переплетение вправо или влево на одну соломину. Меняя последовательность переплетения вертикальных и горизонтальных соломин друг с другом, можно получить и более сложные рисунки прямого плетения.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2" name="Рисунок 11" descr="п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888" y="706438"/>
            <a:ext cx="3565525" cy="520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Плоское плетение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571500" y="1571625"/>
            <a:ext cx="8143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	</a:t>
            </a:r>
            <a:r>
              <a:rPr lang="ru-RU" sz="2800">
                <a:latin typeface="Verdana" pitchFamily="34" charset="0"/>
              </a:rPr>
              <a:t>Плоские плетенки  этот вид плетения позволяет получить из отдельных соломин ленты различной ширины, с ровными или узорчатыми краями, плотные или ажурные, с различными рисунками переплетения. Плоские плетенки применяются также для оформления сборных объемных изделий и для декоративной отделки соломенной скульптуры.</a:t>
            </a:r>
          </a:p>
          <a:p>
            <a:endParaRPr lang="ru-RU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Плетенка «косичка» из трех соломин.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Рисунок 2" descr="косичка из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4206875"/>
            <a:ext cx="5400675" cy="29003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5" y="3071813"/>
            <a:ext cx="8215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Плетенка «косичка» из пяти соломин</a:t>
            </a:r>
            <a:r>
              <a:rPr lang="ru-RU" sz="3200" dirty="0">
                <a:solidFill>
                  <a:srgbClr val="FF6600"/>
                </a:solidFill>
                <a:latin typeface="+mj-lt"/>
              </a:rPr>
              <a:t>.</a:t>
            </a:r>
            <a:endParaRPr lang="ru-RU" sz="3200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5" name="Рисунок 4" descr="из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31963"/>
            <a:ext cx="5119688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625" y="500063"/>
            <a:ext cx="3571875" cy="6072187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z="1800" smtClean="0"/>
              <a:t>	</a:t>
            </a:r>
            <a:r>
              <a:rPr lang="ru-RU" sz="2200" smtClean="0"/>
              <a:t>Плетение – древнейшее среди ремесел. В плетении из соломки есть какая-то магическая. Этот теплый, солнечный материал будто имеет колдовскую силу, и тот, кто однажды попробовал сплетать соломинки, становится страстным поклонником художественного ремесла. </a:t>
            </a:r>
          </a:p>
        </p:txBody>
      </p:sp>
      <p:pic>
        <p:nvPicPr>
          <p:cNvPr id="6" name="Содержимое 5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585788"/>
            <a:ext cx="3835400" cy="5424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329612" cy="1536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Схемы плетений «косички» из 3 соломин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0" y="1639888"/>
            <a:ext cx="1835150" cy="30353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3425825"/>
            <a:ext cx="1908175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013" y="1066800"/>
            <a:ext cx="2054225" cy="41814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3565525"/>
            <a:ext cx="212090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854075"/>
            <a:ext cx="1787525" cy="3827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3286125"/>
            <a:ext cx="8286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Verdana" pitchFamily="34" charset="0"/>
              </a:rPr>
              <a:t>	</a:t>
            </a:r>
            <a:r>
              <a:rPr lang="ru-RU" sz="2800">
                <a:latin typeface="Verdana" pitchFamily="34" charset="0"/>
              </a:rPr>
              <a:t>Подобным образом заплетают пряди волос в косы. В зависимости от толщины взятой соломки плетенки получаются разной ширины.  Плетенка из пяти соломинок выполняется аналогично «косичке» из трех соломин.</a:t>
            </a:r>
          </a:p>
          <a:p>
            <a:endParaRPr lang="ru-RU" sz="3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Плетенка «зубатка» из четырех соломин.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" name="Рисунок 5" descr="зуба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3" y="1779588"/>
            <a:ext cx="5400675" cy="1804987"/>
          </a:xfrm>
          <a:prstGeom prst="rect">
            <a:avLst/>
          </a:prstGeom>
          <a:noFill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3143250"/>
            <a:ext cx="82867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	</a:t>
            </a:r>
            <a:r>
              <a:rPr lang="ru-RU" sz="2600">
                <a:latin typeface="Verdana" pitchFamily="34" charset="0"/>
              </a:rPr>
              <a:t>«Зубатка» - одна из плетенок, наиболее часто используемая в соломоплетении. В соломоплетении «зубатка» широко используется для сшивания шляп, сумок, для краевого оформления плетеных различных предметов, для декорирования соломенной скульптуры.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Плетенка «елочка»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Рисунок 2" descr="ел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013" y="1706563"/>
            <a:ext cx="2597150" cy="4389437"/>
          </a:xfrm>
          <a:prstGeom prst="rect">
            <a:avLst/>
          </a:prstGeom>
          <a:noFill/>
        </p:spPr>
      </p:pic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428625" y="4143375"/>
            <a:ext cx="8358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	</a:t>
            </a:r>
            <a:r>
              <a:rPr lang="ru-RU" sz="2000">
                <a:latin typeface="Verdana" pitchFamily="34" charset="0"/>
              </a:rPr>
              <a:t>Перед началом плетения нерабочие концы соломин связываются ниткой в пучок и разводятся в стороны под прямым углом по отношению друг к другу: налево – четыре, направо – три. Плетение выполняется последовательно крайними соломинами справа налево, слева направо. Соломины перегибаются по направлению к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Плетение на каркасе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Рисунок 2" descr="P1160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1852613"/>
            <a:ext cx="3859212" cy="5743575"/>
          </a:xfrm>
          <a:prstGeom prst="rect">
            <a:avLst/>
          </a:prstGeom>
          <a:noFill/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428625" y="5072063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	Основным видом плетения на каркасе является квадрат или ромб</a:t>
            </a:r>
            <a:r>
              <a:rPr lang="ru-RU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Объемные плетенки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Рисунок 2" descr="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1706563"/>
            <a:ext cx="4467225" cy="3036887"/>
          </a:xfrm>
          <a:prstGeom prst="rect">
            <a:avLst/>
          </a:prstGeom>
          <a:noFill/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428625" y="3857625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	Объемные плетенки</a:t>
            </a:r>
            <a:r>
              <a:rPr lang="ru-RU" sz="2800" b="1" i="1">
                <a:latin typeface="Verdana" pitchFamily="34" charset="0"/>
              </a:rPr>
              <a:t> </a:t>
            </a:r>
            <a:r>
              <a:rPr lang="ru-RU" sz="2800">
                <a:latin typeface="Verdana" pitchFamily="34" charset="0"/>
              </a:rPr>
              <a:t>– «цепочка» одна из наиболее декоративных в соломоплетении.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01063" cy="1571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Куклы разных народов: Краснодарские куклы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888" y="2066925"/>
            <a:ext cx="3754437" cy="633888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2066925"/>
            <a:ext cx="3305175" cy="64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4081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Белорусская кукла и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кукла из Пензенской области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4034" name="Picture 2" descr="кук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2066925"/>
            <a:ext cx="1908175" cy="740092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993900"/>
            <a:ext cx="2498725" cy="775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Список литературы: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28625" y="1500188"/>
            <a:ext cx="8286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Федотов Г.Я. Сухие травы. Основы художественного ремесла. – М.: АСТ-ПРЕСС, 1997. – 208 с.: ил.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Артамонова Е.В. Необычные сувениры и игрушки. Самоделки из природных материалов. – М.: Издательство Эксмо, 2005. – 64с.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Панфилова Т.Ф. Обучение детей с природными материалами. Методика и практика. – Издательство «Школьная пресса», 2004.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Фитч Б. Дизайн и декор из соломки: плетение, вышивка, аппликация / Серия «Рукодельница». – Ростов н / Д, Феникс, 2004. – 96.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Лобачевская О.А. Плетение из соломки. Культура и традиции. 2000.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Бакланова Л.В. Поделки из природных материалов. ООО Издательство «Родничок», 2008. - 64.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r>
              <a:rPr lang="ru-RU">
                <a:latin typeface="Verdana" pitchFamily="34" charset="0"/>
                <a:ea typeface="Times New Roman" pitchFamily="18" charset="0"/>
                <a:cs typeface="Arial" charset="0"/>
              </a:rPr>
              <a:t>Павлова И.И. Белхудожпромыслы. Государственный концерн: Каталог изделий. - Мн.: Спектрдиалог, 1999. - 88с.</a:t>
            </a:r>
          </a:p>
          <a:p>
            <a:pPr indent="457200" eaLnBrk="0" hangingPunct="0">
              <a:buFontTx/>
              <a:buChar char="•"/>
              <a:tabLst>
                <a:tab pos="866775" algn="l"/>
              </a:tabLst>
            </a:pPr>
            <a:endParaRPr lang="ru-RU"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indent="457200" eaLnBrk="0" hangingPunct="0">
              <a:tabLst>
                <a:tab pos="866775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183562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Подготовка соломы для плетения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Содержимое 3" descr="P11606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06900" y="2066925"/>
            <a:ext cx="4237038" cy="6315075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1714500"/>
            <a:ext cx="4572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Verdana" pitchFamily="34" charset="0"/>
              </a:rPr>
              <a:t>	Все производство работы разделяется на две части: на </a:t>
            </a:r>
            <a:r>
              <a:rPr lang="ru-RU" sz="2100" b="1">
                <a:latin typeface="Verdana" pitchFamily="34" charset="0"/>
              </a:rPr>
              <a:t>приготовление сырого материала</a:t>
            </a:r>
            <a:r>
              <a:rPr lang="ru-RU" sz="2100">
                <a:latin typeface="Verdana" pitchFamily="34" charset="0"/>
              </a:rPr>
              <a:t> и на </a:t>
            </a:r>
            <a:r>
              <a:rPr lang="ru-RU" sz="2100" b="1">
                <a:latin typeface="Verdana" pitchFamily="34" charset="0"/>
              </a:rPr>
              <a:t>изготовление и окончательную отделку кос</a:t>
            </a:r>
            <a:r>
              <a:rPr lang="ru-RU" sz="2100">
                <a:latin typeface="Verdana" pitchFamily="34" charset="0"/>
              </a:rPr>
              <a:t>. Для плетения используют преимущественно </a:t>
            </a:r>
            <a:r>
              <a:rPr lang="ru-RU" sz="2100" b="1">
                <a:latin typeface="Verdana" pitchFamily="34" charset="0"/>
              </a:rPr>
              <a:t>ржаную</a:t>
            </a:r>
            <a:r>
              <a:rPr lang="ru-RU" sz="2100">
                <a:latin typeface="Verdana" pitchFamily="34" charset="0"/>
              </a:rPr>
              <a:t> соломку. Солому необходимо   замочить или запарить. Пучки соломы погружают в лоток или большую емкость с водой: таз, корыто, ванну</a:t>
            </a:r>
            <a:r>
              <a:rPr lang="ru-RU" sz="2200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D9907"/>
                </a:solidFill>
              </a:rPr>
              <a:t>Изготовление каркасов женских фигурок</a:t>
            </a:r>
            <a:endParaRPr lang="ru-RU" dirty="0">
              <a:solidFill>
                <a:srgbClr val="FD990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183563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На схемах проиллюстрированы конструктивные основные приемы выполнения соломенных кукол. На основе каркасов, используя плетеные различные элементы для одежды, головных уборов и другие детали, можно создавать разнообразные по характеру и внешнему облику соломенные фигурки.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00563"/>
            <a:ext cx="8183563" cy="169386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	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Для изготовления кукол используют в основном тонкую и средней толщины соломку без коленец. Длина стеблей определяет размер куклы. Из одного пучка соломы можно сделать куклы высотой 15 - 20 см.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2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P11606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4850" y="566738"/>
            <a:ext cx="5194300" cy="7754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Инструменты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500" y="1143000"/>
            <a:ext cx="8112125" cy="4545013"/>
          </a:xfrm>
        </p:spPr>
        <p:txBody>
          <a:bodyPr>
            <a:normAutofit fontScale="4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/>
              <a:t>	Для плетения из соломки не требуется каких-либо особых инструментов и специально оборудованного места. Работать лучше всего сидя у низкого стола, на котором на уровне колен разложены солома и все необходимые принадлежности. Плетение в основном выполняется на весу. Нужно расположиться так. Чтобы свет падал на плетение с левой стороны. Во время работы потребуется: 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ножницы и нож с коротким, заточенным под углом лезвием;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небольшие ножницы для обрезания соломин во время плетения;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нитки хлопчатобумажные № 0, 10, кордовая рыболовная леска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нитки хлопчатобумажные армированные светлых тонов № 30-60 для связывания соломин при выполнении плетенок, их сшивании;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проволока медная для каркасов;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клей ПВА;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деревянная скалка для выглаживания плоских плетенок;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пресс (могут быть использованы любые тяжелые предметы) для выравнивания плетеных изделий.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183562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Конструкции кукол из двух пучков соломы: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183563" cy="440213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200" smtClean="0"/>
              <a:t>	1. Из пучка длинной соломы сделать голову. Пучок согнуть пополам и его концы поменять местами так, чтобы в середине жгута свернулась петля. Зажав пучок, туго перевязать его нитками.</a:t>
            </a:r>
          </a:p>
          <a:p>
            <a:endParaRPr lang="ru-RU" smtClean="0"/>
          </a:p>
        </p:txBody>
      </p:sp>
      <p:pic>
        <p:nvPicPr>
          <p:cNvPr id="4" name="Рисунок 3" descr="карк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3067050"/>
            <a:ext cx="2517775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4572000"/>
            <a:ext cx="8183562" cy="1050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+mn-lt"/>
              </a:rPr>
              <a:t>. Для рук взять небольшой пучок соломы, перевязать его с обоих концов.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Содержимое 8" descr="каркас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02013" y="822325"/>
            <a:ext cx="2408237" cy="7327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3. Пучок-руки вставить в пучок-туловище, который предварительно нужно разделить на две части, и одну из них, которая придется на грудь куклы, перегнуть.</a:t>
            </a:r>
          </a:p>
          <a:p>
            <a:endParaRPr lang="ru-RU" smtClean="0"/>
          </a:p>
        </p:txBody>
      </p:sp>
      <p:pic>
        <p:nvPicPr>
          <p:cNvPr id="4" name="Рисунок 3" descr="карка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025" y="2919413"/>
            <a:ext cx="2689225" cy="562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1483</TotalTime>
  <Words>840</Words>
  <Application>Microsoft Office PowerPoint</Application>
  <PresentationFormat>Экран (4:3)</PresentationFormat>
  <Paragraphs>70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Verdana</vt:lpstr>
      <vt:lpstr>Arial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 Авторская программа «Соломоплетение»</vt:lpstr>
      <vt:lpstr> </vt:lpstr>
      <vt:lpstr>Подготовка соломы для плетения</vt:lpstr>
      <vt:lpstr>Изготовление каркасов женских фигурок</vt:lpstr>
      <vt:lpstr>      Для изготовления кукол используют в основном тонкую и средней толщины соломку без коленец. Длина стеблей определяет размер куклы. Из одного пучка соломы можно сделать куклы высотой 15 - 20 см. </vt:lpstr>
      <vt:lpstr>Инструменты </vt:lpstr>
      <vt:lpstr>Конструкции кукол из двух пучков соломы:</vt:lpstr>
      <vt:lpstr> 2. Для рук взять небольшой пучок соломы, перевязать его с обоих концов. </vt:lpstr>
      <vt:lpstr>Слайд 9</vt:lpstr>
      <vt:lpstr>Слайд 10</vt:lpstr>
      <vt:lpstr>Слайд 11</vt:lpstr>
      <vt:lpstr>Слайд 12</vt:lpstr>
      <vt:lpstr>Слайд 13</vt:lpstr>
      <vt:lpstr>Слайд 14</vt:lpstr>
      <vt:lpstr>  Техника  плетения </vt:lpstr>
      <vt:lpstr>Прямое плетение</vt:lpstr>
      <vt:lpstr>Слайд 17</vt:lpstr>
      <vt:lpstr>Плоское плетение</vt:lpstr>
      <vt:lpstr>Плетенка «косичка» из трех соломин.</vt:lpstr>
      <vt:lpstr>Схемы плетений «косички» из 3 соломин </vt:lpstr>
      <vt:lpstr>Слайд 21</vt:lpstr>
      <vt:lpstr>Слайд 22</vt:lpstr>
      <vt:lpstr>Плетенка «зубатка» из четырех соломин.</vt:lpstr>
      <vt:lpstr>Плетенка «елочка»</vt:lpstr>
      <vt:lpstr>Плетение на каркасе </vt:lpstr>
      <vt:lpstr>Объемные плетенки </vt:lpstr>
      <vt:lpstr>       Куклы разных народов: Краснодарские куклы </vt:lpstr>
      <vt:lpstr> Белорусская кукла и кукла из Пензенской области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46</cp:revision>
  <dcterms:created xsi:type="dcterms:W3CDTF">2010-08-26T16:12:59Z</dcterms:created>
  <dcterms:modified xsi:type="dcterms:W3CDTF">2011-02-26T19:24:26Z</dcterms:modified>
</cp:coreProperties>
</file>