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9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6E24B6-158B-4284-A022-C546F36733EB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AEB519-8B84-4FD4-8DED-510DFB5AAD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501122" cy="385765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Театрализованная деятельность как особый и прекрасный мир ребенка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Сколько бы я не перечисляла достоинств театрализованной деятельности, она занимает достойное место в системе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образовательной работы с детьми, ей присуще все сферы детской деятельности, общего психического и художественного развития.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14128"/>
            <a:ext cx="8229600" cy="53438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формируется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ряд качеств, ценных для дальнейшего эстетического развития: активность, сознательность, самостоятельность к соучастию и сопереживанию, непосредственность впечатлений, яркость в выражении воображения. Благодаря этим качествам ребёнок уже в состоянии сам сделать куклу для своего выступления и через цвет одежды передать её образ.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детства полюбить мудрый мир театра, считала поэтесса Л. Фадеева, что он является основным средством приобщения маленького человека к искусству. При этом ребёнок выступает сразу в двух полях – зрителя и участника.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Статью подготовила: Банщикова Инна Евгеньевна, МДОУ «Буровичок»</a:t>
            </a:r>
          </a:p>
          <a:p>
            <a:pPr algn="ctr"/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89856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«Всё проходит, но всё остаётся. Остаётся в форме опыта»  В.В.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Клименко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8786874" cy="4857784"/>
          </a:xfrm>
        </p:spPr>
        <p:txBody>
          <a:bodyPr>
            <a:normAutofit/>
          </a:bodyPr>
          <a:lstStyle/>
          <a:p>
            <a:pPr indent="-45000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Сегодня, когда по – иному, широко и фундаментально, решается проблема образования и воспитания и усложняются задачи, стоящие перед всеми, кто её решает а это, в первую очередь, педагоги общеобразовательных учреждений, - непоколебимой остаётся идея приобщения детей с самого раннего возраста к театрализованной деятельности.</a:t>
            </a:r>
          </a:p>
          <a:p>
            <a:pPr indent="-45000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00_5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82168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92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Возможности театрализованной деятельности огромны, её тематика практически неограниченна и может удовлетворить любые интересы и желания ребёнка. Участвуя в театрализованной деятельности, дети знакомятся с окружающим миром во всём его многообразии. Особая роль принадлежит в театральной деятельности в создании положительного эмоционального фона. Общеизвестно, что одним из серьёзнейших недостатков общественной системы дошкольного образования является монотонность жизни ребёнка, обыденность засасывает жизнерадостных, активных, деятельных и мечтательных дошкольников, превращает их в равнодушных, сонных и пассивных маленьких «старичков». И их спасение во многом зависит от театрализованной деятельности, которая вносит разнообразие в жизнь ребёнка и дарит ему радость, эмоции, впечатления.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Каждое слово несёт огромную смысловую нагрузку, и от того, на каких сказках мы воспитываем наших детей, зависит, какими они будут. Дети всегда готовы играть сказки. Это их способ познания мира красоты и волшебства, загадок и чудес. Именно русская народная сказка радует своим оптимизмом, добротой, любовью ко всему живому, мудрой ясностью в понимании жизни, сочувствием слабому, лукавством и юмором. Входя в сказку, ребёнок получает роль одного из её героев, приобщается к культуре своего народа, непроизвольно впитывает в себя то отношение к миру, которое даёт силу, стойкость и спокойствие в будущей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00_5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151200" cy="4756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театрализованной деятельностью помогают детям адаптироваться  в окружающем мире и решить многие актуальные проблемы современной педагогике и психологии, связанные с нравственным воспитанием, а также развитием коммуникативных качеств.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 – один из самых демократичных и доступных видов искусств для детей, поэтому, я с огромным удовольствием преподношу детям этот сказочно – волшебный мир театрализованных представлений, в котором дети радуются играя, считаю, что театр в детском саду научит детей видеть прекрасное в жизни и в людях, зародит стремление самому нести в жизнь добрые чувства.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S500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9"/>
            <a:ext cx="6094643" cy="462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530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Театрализованная деятельность как особый и прекрасный мир ребенка</vt:lpstr>
      <vt:lpstr>«Всё проходит, но всё остаётся. Остаётся в форме опыта»  В.В. Клименко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как особый и прекрасный мир ребенка</dc:title>
  <dc:creator>1</dc:creator>
  <cp:lastModifiedBy>1</cp:lastModifiedBy>
  <cp:revision>13</cp:revision>
  <dcterms:created xsi:type="dcterms:W3CDTF">2009-10-18T11:50:10Z</dcterms:created>
  <dcterms:modified xsi:type="dcterms:W3CDTF">2011-01-11T16:15:09Z</dcterms:modified>
</cp:coreProperties>
</file>