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9"/>
  </p:notesMasterIdLst>
  <p:sldIdLst>
    <p:sldId id="324" r:id="rId2"/>
    <p:sldId id="326" r:id="rId3"/>
    <p:sldId id="274" r:id="rId4"/>
    <p:sldId id="263" r:id="rId5"/>
    <p:sldId id="264" r:id="rId6"/>
    <p:sldId id="265" r:id="rId7"/>
    <p:sldId id="306" r:id="rId8"/>
    <p:sldId id="307" r:id="rId9"/>
    <p:sldId id="308" r:id="rId10"/>
    <p:sldId id="311" r:id="rId11"/>
    <p:sldId id="287" r:id="rId12"/>
    <p:sldId id="317" r:id="rId13"/>
    <p:sldId id="318" r:id="rId14"/>
    <p:sldId id="320" r:id="rId15"/>
    <p:sldId id="291" r:id="rId16"/>
    <p:sldId id="292" r:id="rId17"/>
    <p:sldId id="297" r:id="rId18"/>
    <p:sldId id="293" r:id="rId19"/>
    <p:sldId id="304" r:id="rId20"/>
    <p:sldId id="298" r:id="rId21"/>
    <p:sldId id="305" r:id="rId22"/>
    <p:sldId id="299" r:id="rId23"/>
    <p:sldId id="301" r:id="rId24"/>
    <p:sldId id="262" r:id="rId25"/>
    <p:sldId id="316" r:id="rId26"/>
    <p:sldId id="312" r:id="rId27"/>
    <p:sldId id="32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39263-DAF3-4D8D-9FD7-3541C73D013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604FC-02E1-4F74-8FC8-8E9E503E9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3C53F-9EC0-41C5-A752-5C1DEBFF7096}" type="slidenum">
              <a:rPr lang="ru-RU"/>
              <a:pPr/>
              <a:t>3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Соотношение воды и суши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366173-6A3C-41F8-8396-1A39D453B3AF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57832C-CE3F-46E2-8303-38B873F67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hoto.infoflot.ru/albums/album71/51_G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c/c8/Bogdanivka_Jagotyn_(Bilokur)_0063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1/1e/Hoper_sla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Вода на Земле.</a:t>
            </a:r>
            <a:b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Водоемы                        естественные </a:t>
            </a:r>
            <a:b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и</a:t>
            </a:r>
            <a:b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искусственные.</a:t>
            </a:r>
            <a:b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sz="54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oem\Pictures\изображ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68275"/>
            <a:ext cx="8813800" cy="6519863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+mn-lt"/>
              </a:rPr>
              <a:t>река Медведица</a:t>
            </a:r>
            <a:endParaRPr lang="ru-RU" sz="5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9 из 2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7858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+mn-lt"/>
              </a:rPr>
              <a:t>водохранилище</a:t>
            </a:r>
            <a:endParaRPr lang="ru-RU" sz="5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oem\Pictures\794px-%D0%A1%D1%83%D0%B4%D0%BE%D1%85%D0%BE%D0%B4%D0%BD%D1%8B%D0%B9_%D0%BA%D0%B0%D0%BD%D0%B0%D0%B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19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785818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chemeClr val="tx1"/>
                </a:solidFill>
                <a:latin typeface="+mn-lt"/>
              </a:rPr>
              <a:t>Волго</a:t>
            </a:r>
            <a:r>
              <a:rPr lang="ru-RU" sz="5400" dirty="0" smtClean="0">
                <a:solidFill>
                  <a:schemeClr val="tx1"/>
                </a:solidFill>
                <a:latin typeface="+mn-lt"/>
              </a:rPr>
              <a:t> – Донской канал</a:t>
            </a:r>
            <a:endParaRPr lang="ru-RU" sz="5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Файл:Bogdanivka Jagotyn (Bilokur) 00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7143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пруд</a:t>
            </a:r>
            <a:endParaRPr lang="ru-RU" sz="54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+mn-lt"/>
              </a:rPr>
              <a:t>Водоёмы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48038" y="2420938"/>
            <a:ext cx="2519362" cy="38163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озеро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море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водохранилище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родник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река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болото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пруд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океан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канал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</p:txBody>
      </p:sp>
      <p:sp>
        <p:nvSpPr>
          <p:cNvPr id="48144" name="WordArt 16"/>
          <p:cNvSpPr>
            <a:spLocks noChangeArrowheads="1" noChangeShapeType="1" noTextEdit="1"/>
          </p:cNvSpPr>
          <p:nvPr/>
        </p:nvSpPr>
        <p:spPr bwMode="auto">
          <a:xfrm>
            <a:off x="142844" y="1142984"/>
            <a:ext cx="3929090" cy="1081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20000"/>
                    <a:lumOff val="80000"/>
                  </a:schemeClr>
                </a:solidFill>
                <a:cs typeface="Arial"/>
              </a:rPr>
              <a:t>Естественные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145" name="WordArt 17"/>
          <p:cNvSpPr>
            <a:spLocks noChangeArrowheads="1" noChangeShapeType="1" noTextEdit="1"/>
          </p:cNvSpPr>
          <p:nvPr/>
        </p:nvSpPr>
        <p:spPr bwMode="auto">
          <a:xfrm>
            <a:off x="4929190" y="1428736"/>
            <a:ext cx="3714776" cy="8096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95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20000"/>
                    <a:lumOff val="80000"/>
                  </a:schemeClr>
                </a:solidFill>
                <a:cs typeface="Arial"/>
              </a:rPr>
              <a:t>Искусственные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1 -0.00139 0.02726 -0.00069 0.04288 -0.00648 C 0.05174 -0.01411 0.06146 -0.01896 0.07153 -0.02335 C 0.10382 -0.02266 0.13611 -0.02335 0.16823 -0.02127 C 0.16979 -0.02127 0.17032 -0.01827 0.17153 -0.01688 C 0.17726 -0.01087 0.17587 -0.01411 0.18264 -0.00856 C 0.18594 -0.00601 0.18907 -0.00278 0.19219 0 C 0.19375 0.00139 0.19688 0.00416 0.19688 0.00416 C 0.20191 0.01457 0.20556 0.02543 0.21111 0.03584 C 0.21493 0.04277 0.22223 0.05711 0.22223 0.05711 C 0.22587 0.07168 0.23438 0.08462 0.24132 0.09711 C 0.24514 0.1126 0.24479 0.10821 0.25087 0.12046 C 0.25261 0.14636 0.25243 0.17202 0.25886 0.19653 C 0.26302 0.24694 0.26198 0.22913 0.26198 0.32139 C 0.26198 0.34497 0.26424 0.35769 0.25556 0.3741 C 0.25122 0.39191 0.2441 0.40717 0.23976 0.42497 C 0.23924 0.42728 0.2375 0.4289 0.23663 0.43121 C 0.23594 0.43329 0.23542 0.43537 0.2349 0.43746 C 0.23143 0.45318 0.23542 0.43977 0.23177 0.46289 C 0.23108 0.46728 0.22865 0.47561 0.22865 0.47561 C 0.22813 0.49665 0.22795 0.51792 0.22709 0.53896 C 0.22639 0.55537 0.21736 0.56023 0.20799 0.56439 C 0.18229 0.57549 0.154 0.56578 0.12709 0.56647 C 0.06927 0.56532 0.01407 0.56208 -0.04288 0.55815 C -0.05659 0.54844 -0.04514 0.55514 -0.07291 0.55168 C -0.11007 0.54705 -0.14253 0.54266 -0.1809 0.54104 C -0.18871 0.53757 -0.18906 0.52994 -0.19514 0.52416 C -0.19913 0.52046 -0.20781 0.51376 -0.20781 0.51376 C -0.2125 0.50451 -0.21979 0.49873 -0.22691 0.49248 C -0.22743 0.4904 -0.22812 0.48832 -0.22847 0.48624 C -0.22916 0.48208 -0.22916 0.47769 -0.23003 0.47352 C -0.23125 0.46774 -0.2335 0.46243 -0.23489 0.45665 C -0.23628 0.4437 -0.23576 0.42983 -0.24114 0.4185 C -0.25538 0.33087 -0.22691 0.20809 -0.25069 0.13318 C -0.25642 0.11537 -0.25573 0.08971 -0.26666 0.07607 C -0.27135 0.05711 -0.27639 0.0541 -0.28732 0.04231 C -0.28854 0.04116 -0.28906 0.03838 -0.29045 0.03792 C -0.29305 0.03699 -0.29583 0.03792 -0.29843 0.03792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295 0.00093 0.10625 -0.00462 0.15868 0.00416 C 0.16041 0.0044 0.16458 0.01388 0.1651 0.0148 C 0.17309 0.02705 0.17031 0.02451 0.17934 0.02752 C 0.1809 0.0289 0.18246 0.03075 0.1842 0.03168 C 0.18611 0.03284 0.18854 0.03237 0.19045 0.03376 C 0.19305 0.03561 0.19444 0.03977 0.19687 0.04232 C 0.20173 0.0474 0.20677 0.04856 0.21267 0.05064 C 0.21909 0.05966 0.22083 0.05873 0.23021 0.06544 C 0.24739 0.07792 0.22239 0.06659 0.24757 0.07607 C 0.25208 0.08185 0.25208 0.08786 0.25555 0.09503 C 0.25746 0.09873 0.26007 0.10197 0.26198 0.10567 C 0.2651 0.11838 0.2651 0.1311 0.26823 0.14382 C 0.27205 0.19931 0.28889 0.2696 0.2651 0.317 C 0.26059 0.33549 0.26684 0.31307 0.26024 0.32763 C 0.25451 0.34012 0.25034 0.35515 0.24444 0.36786 C 0.23906 0.37966 0.23229 0.39006 0.22691 0.40162 C 0.22066 0.4148 0.20955 0.43954 0.2 0.45018 C 0.19722 0.45318 0.18767 0.45642 0.1842 0.45665 C 0.14722 0.45804 0.11007 0.45804 0.07309 0.45873 C 0.05781 0.46127 0.0434 0.46659 0.02864 0.47145 C 0.01823 0.48463 -0.01563 0.48116 -0.02691 0.48208 C -0.07691 0.49827 -0.13108 0.4844 -0.18247 0.47977 C -0.18907 0.4763 -0.19688 0.47561 -0.20313 0.47145 C -0.21181 0.46567 -0.21893 0.45989 -0.22865 0.45665 C -0.23143 0.44532 -0.24028 0.43769 -0.24757 0.43122 C -0.25 0.4148 -0.25452 0.40694 -0.26354 0.39538 C -0.26754 0.37896 -0.26216 0.39931 -0.26823 0.38266 C -0.27188 0.37295 -0.27153 0.36232 -0.27622 0.35307 C -0.27743 0.33619 -0.28004 0.32278 -0.28247 0.30659 C -0.28299 0.28902 -0.28386 0.27122 -0.2842 0.25364 C -0.28681 0.14174 -0.27709 0.19307 -0.29045 0.15214 C -0.29497 0.1385 -0.29532 0.12093 -0.30313 0.10983 C -0.30799 0.09018 -0.31615 0.09503 -0.33177 0.09503 " pathEditMode="relative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761 0.0007 -0.05521 0 -0.08264 0.00208 C -0.08455 0.00231 -0.08559 0.00509 -0.08733 0.00625 C -0.08872 0.00717 -0.09046 0.00763 -0.09202 0.00833 C -0.09584 0.01341 -0.10122 0.01596 -0.10487 0.02104 C -0.11077 0.02937 -0.10973 0.03237 -0.11754 0.04023 C -0.12744 0.06636 -0.11355 0.03168 -0.12535 0.05503 C -0.12796 0.06012 -0.13004 0.07052 -0.13178 0.07607 C -0.13542 0.0874 -0.13612 0.09919 -0.14132 0.10983 C -0.14254 0.12324 -0.14237 0.12902 -0.14757 0.13942 C -0.14688 0.19006 -0.15105 0.25619 -0.1382 0.30867 C -0.13629 0.32555 -0.13455 0.33873 -0.12535 0.35099 C -0.12344 0.3607 -0.1224 0.36625 -0.11598 0.37203 C -0.11233 0.38521 -0.11667 0.37203 -0.11112 0.38266 C -0.10834 0.38821 -0.10591 0.39399 -0.10313 0.39954 C -0.10209 0.40162 -0.10174 0.40463 -0.1 0.40578 C -0.08889 0.41364 -0.09619 0.40786 -0.08091 0.42266 C -0.07605 0.42729 -0.07223 0.43099 -0.06667 0.4333 C -0.04636 0.45133 -0.00573 0.45087 0.01579 0.45226 C 0.04166 0.46983 0.05659 0.46359 0.09045 0.46497 C 0.10329 0.46821 0.11354 0.47191 0.12691 0.47353 C 0.13107 0.47862 0.13072 0.47977 0.13802 0.47977 C 0.175 0.47977 0.21215 0.47838 0.24913 0.47769 C 0.25729 0.47422 0.26441 0.4696 0.27291 0.46705 C 0.27604 0.46428 0.27934 0.46151 0.28246 0.45873 C 0.28437 0.45711 0.28541 0.45388 0.28732 0.45226 C 0.28923 0.45087 0.29149 0.4511 0.29357 0.45018 C 0.30138 0.44648 0.30781 0.44047 0.31579 0.43746 C 0.32482 0.4259 0.33628 0.4185 0.346 0.40786 C 0.35017 0.40347 0.35086 0.40486 0.35399 0.39954 C 0.35989 0.3896 0.36232 0.37526 0.3651 0.36347 C 0.36631 0.34844 0.36961 0.31931 0.37621 0.30659 C 0.37934 0.28463 0.37795 0.26312 0.38576 0.24301 C 0.39427 0.17388 0.41059 0.09087 0.3809 0.03168 C 0.37847 0.01873 0.36875 -0.00046 0.36024 -0.00855 C 0.35885 -0.00994 0.35711 -0.00971 0.35555 -0.01063 C 0.35381 -0.01179 0.35225 -0.01318 0.35069 -0.01479 C 0.34114 -0.02543 0.33298 -0.03607 0.32066 -0.04023 C 0.31909 -0.04162 0.31753 -0.04347 0.31579 -0.04439 C 0.31388 -0.04555 0.31145 -0.04508 0.30954 -0.04647 C 0.30816 -0.0474 0.30746 -0.04948 0.30625 -0.05086 C 0.30486 -0.05248 0.30329 -0.0541 0.30156 -0.05503 C 0.29843 -0.05688 0.29201 -0.05919 0.29201 -0.05919 C 0.26545 -0.08277 0.22899 -0.07399 0.2 -0.07399 " pathEditMode="relative" ptsTypes="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-0.00139 0.00174 -0.00347 0.00312 -0.00439 C 0.00608 -0.00647 0.01267 -0.00855 0.01267 -0.00855 C 0.06076 -0.00786 0.10903 -0.00786 0.15712 -0.00647 C 0.16267 -0.00624 0.17309 0 0.17309 0 C 0.18142 0.00833 0.1908 0.0148 0.2 0.02104 C 0.20538 0.02474 0.2092 0.03145 0.21424 0.03584 C 0.21719 0.0474 0.22309 0.05781 0.22864 0.06752 C 0.23108 0.07931 0.23455 0.09272 0.24132 0.10127 C 0.24375 0.11746 0.2467 0.13457 0.25087 0.15006 C 0.25035 0.18567 0.26111 0.26197 0.23802 0.30012 C 0.23385 0.31676 0.22517 0.32694 0.2158 0.33804 C 0.21302 0.34127 0.21146 0.34705 0.20799 0.34867 C 0.20035 0.35191 0.19149 0.35307 0.1842 0.35723 C 0.17639 0.36162 0.17083 0.36925 0.16354 0.37411 C 0.15521 0.37942 0.15 0.39052 0.14132 0.39515 C 0.13611 0.39792 0.12535 0.40162 0.12535 0.40162 C 0.12378 0.40301 0.12205 0.40416 0.12066 0.40578 C 0.11892 0.40763 0.11771 0.41041 0.1158 0.41202 C 0.10712 0.41989 0.09566 0.42012 0.08576 0.42266 C 0.04757 0.42197 0.00955 0.42197 -0.02865 0.42058 C -0.03403 0.42035 -0.05191 0.40809 -0.05868 0.40578 C -0.06198 0.40463 -0.06823 0.40162 -0.06823 0.40162 C -0.07205 0.3963 -0.07396 0.3933 -0.07934 0.39098 C -0.08333 0.38289 -0.08542 0.38058 -0.09201 0.37619 C -0.09948 0.36208 -0.0908 0.37619 -0.1 0.36763 C -0.10174 0.36601 -0.10295 0.36324 -0.10469 0.36139 C -0.11198 0.3533 -0.12031 0.3452 -0.12691 0.33596 C -0.13212 0.31746 -0.12413 0.34197 -0.13333 0.32555 C -0.13646 0.32 -0.13663 0.31191 -0.13976 0.30636 C -0.14254 0.30174 -0.14913 0.29364 -0.14913 0.29364 C -0.15156 0.28463 -0.15434 0.27561 -0.16024 0.27052 C -0.16667 0.25781 -0.17309 0.24509 -0.17934 0.23237 C -0.18125 0.22844 -0.18195 0.22335 -0.1842 0.21965 C -0.18542 0.21781 -0.1875 0.21734 -0.18889 0.21549 C -0.19653 0.20532 -0.20434 0.1933 -0.21111 0.18174 C -0.21563 0.17387 -0.21875 0.16555 -0.22379 0.15838 C -0.22743 0.14382 -0.23889 0.13364 -0.24757 0.12463 C -0.25208 0.12 -0.25313 0.11653 -0.25868 0.11399 C -0.25972 0.1126 -0.26059 0.11075 -0.26198 0.10983 C -0.26493 0.10798 -0.27136 0.10567 -0.27136 0.10567 C -0.29236 0.07769 -0.33125 0.08648 -0.35556 0.08648 " pathEditMode="relative" ptsTypes="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573 0.00115 0.08108 -0.00624 0.12379 0.01272 C 0.12865 0.02219 0.13073 0.03352 0.13334 0.04439 C 0.13334 0.04439 0.14427 0.05896 0.14601 0.06127 C 0.14844 0.06451 0.15243 0.06428 0.15556 0.06566 C 0.16702 0.07098 0.19202 0.06983 0.19202 0.06983 C 0.20278 0.0793 0.19896 0.07445 0.20469 0.08254 C 0.20712 0.09526 0.20816 0.09017 0.2158 0.09734 C 0.23664 0.1385 0.22136 0.19098 0.22535 0.23884 C 0.22518 0.24277 0.2257 0.26543 0.22223 0.27491 C 0.22014 0.28069 0.20209 0.29433 0.19688 0.29595 C 0.19271 0.29734 0.18837 0.29734 0.18403 0.29803 C 0.14636 0.31052 0.11598 0.31329 0.07622 0.31491 C 0.06979 0.31722 0.06337 0.31861 0.05712 0.32139 C 0.04341 0.32069 0.02952 0.32115 0.0158 0.3193 C 0.0125 0.31884 0.00955 0.31584 0.00625 0.31491 C -0.00868 0.31098 -0.02135 0.30451 -0.03646 0.30243 C -0.04305 0.29665 -0.04826 0.29087 -0.05555 0.28763 C -0.05972 0.27907 -0.06597 0.27376 -0.07152 0.26636 C -0.07986 0.25526 -0.0783 0.25133 -0.08732 0.24324 C -0.09496 0.22728 -0.10677 0.21133 -0.12066 0.20509 C -0.12534 0.20023 -0.13021 0.19514 -0.13489 0.19029 C -0.14566 0.17896 -0.13854 0.18104 -0.14288 0.17133 C -0.14548 0.16532 -0.14948 0.16023 -0.15243 0.15445 C -0.15607 0.14728 -0.15729 0.13919 -0.16198 0.13318 C -0.16458 0.12254 -0.17048 0.11884 -0.17621 0.11214 C -0.18003 0.10774 -0.1809 0.10381 -0.18576 0.1015 C -0.18993 0.09942 -0.19427 0.09919 -0.19843 0.09734 C -0.20972 0.0867 -0.22482 0.08254 -0.23819 0.08046 C -0.25781 0.06682 -0.28576 0.06335 -0.29843 0.08878 C -0.30086 0.0985 -0.30121 0.1052 -0.30642 0.11214 C -0.30694 0.11399 -0.30902 0.12439 -0.31111 0.12485 C -0.31632 0.12601 -0.32708 0.12254 -0.32708 0.12254 " pathEditMode="relative" ptsTypes="ffffffffffffffffffffffffffffffffA">
                                      <p:cBhvr>
                                        <p:cTn id="22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-0.00555 0.00902 -0.01433 0.01597 -0.01896 C 0.02048 -0.02196 0.02743 -0.02219 0.03177 -0.02312 C 0.03715 -0.02543 0.0408 -0.02936 0.04618 -0.03167 C 0.05937 -0.04346 0.05885 -0.04578 0.07621 -0.04855 C 0.07934 -0.04994 0.08246 -0.05133 0.08559 -0.05271 C 0.08906 -0.0541 0.08906 -0.06127 0.09201 -0.06335 C 0.09514 -0.0652 0.10173 -0.06751 0.10173 -0.06751 C 0.1059 -0.07121 0.11441 -0.07907 0.11909 -0.08023 C 0.12534 -0.08185 0.13802 -0.08439 0.13802 -0.08439 C 0.15156 -0.0904 0.16701 -0.08462 0.1809 -0.08231 C 0.18732 -0.07815 0.19097 -0.0726 0.19687 -0.06751 C 0.20121 -0.05896 0.20625 -0.05156 0.20937 -0.04208 C 0.21788 -0.01734 0.21892 0.0118 0.22222 0.03815 C 0.2217 0.10428 0.22205 0.17064 0.22066 0.23677 C 0.22031 0.25018 0.21267 0.26567 0.20486 0.27284 C 0.19948 0.28324 0.17882 0.30521 0.1684 0.30867 C 0.15798 0.32255 0.13628 0.32255 0.12395 0.32347 C 0.05625 0.34104 -0.01459 0.32648 -0.08247 0.32555 C -0.08559 0.32417 -0.08889 0.32278 -0.09202 0.32139 C -0.09358 0.3207 -0.0967 0.31931 -0.0967 0.31931 C -0.10521 0.30867 -0.11962 0.31006 -0.13004 0.30451 C -0.14584 0.29642 -0.16181 0.29018 -0.17778 0.28347 C -0.18334 0.27584 -0.19132 0.27538 -0.19827 0.27075 C -0.20886 0.26359 -0.19618 0.26752 -0.21268 0.2622 C -0.21684 0.26081 -0.22535 0.25804 -0.22535 0.25804 C -0.24063 0.24786 -0.24514 0.23769 -0.25382 0.21989 C -0.25834 0.19838 -0.25365 0.22336 -0.25712 0.17758 C -0.25816 0.16509 -0.26771 0.15815 -0.27448 0.15237 C -0.27917 0.14821 -0.27605 0.14659 -0.28247 0.1459 C -0.29202 0.14474 -0.30157 0.14451 -0.31111 0.14382 C -0.3257 0.14058 -0.31736 0.14174 -0.33646 0.14174 " pathEditMode="relative" ptsTypes="fffffffffffffffffffffffffffffffA">
                                      <p:cBhvr>
                                        <p:cTn id="26" dur="2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4 0.01133 -0.02761 0.01133 -0.04115 0.01272 C -0.04809 0.01873 -0.05348 0.02705 -0.06025 0.03376 C -0.06528 0.05457 -0.05712 0.02544 -0.06667 0.0444 C -0.06719 0.04555 -0.0698 0.06312 -0.0698 0.06335 C -0.06893 0.09619 -0.06928 0.12833 -0.06494 0.1607 C -0.06355 0.18359 -0.06303 0.21549 -0.04271 0.22405 C -0.03594 0.23353 -0.04098 0.22798 -0.02379 0.2326 C -0.01424 0.23515 -0.00469 0.23769 0.00486 0.24093 C 0.00642 0.24139 0.01284 0.24509 0.01441 0.24532 C 0.0276 0.24648 0.04079 0.24648 0.05399 0.2474 C 0.06145 0.24786 0.06875 0.24879 0.07621 0.24948 C 0.08298 0.25804 0.07673 0.25179 0.09218 0.25572 C 0.11631 0.26174 0.13836 0.26289 0.16354 0.26428 C 0.19583 0.26312 0.22447 0.26335 0.25555 0.25572 C 0.2618 0.25156 0.26545 0.24509 0.27152 0.24093 C 0.28645 0.23098 0.30277 0.22821 0.31909 0.22613 C 0.32517 0.22289 0.3309 0.22035 0.33663 0.21572 C 0.34444 0.20948 0.34965 0.20185 0.35885 0.19885 C 0.36666 0.18798 0.3559 0.20208 0.3684 0.19029 C 0.37673 0.18243 0.38298 0.17318 0.39218 0.16694 C 0.40156 0.14798 0.41302 0.13041 0.42066 0.11006 C 0.42204 0.09411 0.42343 0.09156 0.42708 0.07815 C 0.42777 0.07538 0.42795 0.0726 0.42864 0.06983 C 0.42951 0.06567 0.43177 0.05711 0.43177 0.05711 C 0.43368 0.03399 0.43871 0.01203 0.44288 -0.01063 C 0.44236 -0.04693 0.45798 -0.11144 0.42864 -0.13734 C 0.42465 -0.14566 0.41822 -0.15329 0.41111 -0.1563 C 0.40607 -0.16323 0.40243 -0.16231 0.39531 -0.16485 C 0.39201 -0.16601 0.38576 -0.16902 0.38576 -0.16902 C 0.37395 -0.18543 0.33524 -0.17549 0.3302 -0.17549 " pathEditMode="relative" ptsTypes="ffffffffffffffffffffffffffffffA">
                                      <p:cBhvr>
                                        <p:cTn id="30" dur="2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4 -0.01225 0.00261 -0.01318 0.01111 -0.01688 C 0.01511 -0.02243 0.01823 -0.0252 0.02379 -0.02751 C 0.02656 -0.03861 0.03125 -0.03861 0.03959 -0.04231 C 0.04115 -0.043 0.04288 -0.0437 0.04445 -0.04439 C 0.04601 -0.04509 0.04913 -0.04647 0.04913 -0.04647 C 0.05434 -0.05364 0.06129 -0.0548 0.06823 -0.05711 C 0.07101 -0.05965 0.07309 -0.06358 0.07622 -0.06566 C 0.07969 -0.06798 0.08368 -0.06821 0.08733 -0.06983 C 0.08889 -0.07121 0.09028 -0.07306 0.09202 -0.07399 C 0.09514 -0.07584 0.10156 -0.07815 0.10156 -0.07815 C 0.13577 -0.07676 0.15226 -0.07607 0.1809 -0.06983 C 0.1875 -0.06405 0.18837 -0.05503 0.19514 -0.04855 C 0.19774 -0.03422 0.20209 -0.02081 0.20469 -0.00647 C 0.20573 0.00902 0.20677 0.02474 0.20781 0.04023 C 0.21077 0.08439 0.20729 0.12902 0.20625 0.17341 C 0.20556 0.20671 0.15018 0.20023 0.14288 0.20069 C 0.13924 0.20139 0.13542 0.20162 0.13177 0.20301 C 0.12986 0.2037 0.12865 0.20624 0.12691 0.20717 C 0.11615 0.21226 0.10834 0.21202 0.0967 0.21341 C 0.08646 0.21804 0.0757 0.22127 0.06511 0.22405 C 0.05556 0.23214 0.04271 0.23306 0.03177 0.23676 C 0.0191 0.24093 0.00608 0.24624 -0.00642 0.25156 C -0.05295 0.25087 -0.09948 0.25087 -0.14601 0.24948 C -0.15087 0.24925 -0.16111 0.24278 -0.1651 0.24093 C -0.1717 0.23815 -0.17882 0.23954 -0.18576 0.23885 C -0.19618 0.23168 -0.20017 0.22913 -0.21111 0.22613 C -0.21215 0.22543 -0.22552 0.21757 -0.22864 0.21341 C -0.23055 0.21087 -0.23125 0.20717 -0.23333 0.20509 C -0.23594 0.20231 -0.24566 0.19815 -0.2493 0.19653 C -0.25573 0.19075 -0.26076 0.1859 -0.26666 0.17965 C -0.27118 0.17503 -0.27222 0.17156 -0.27778 0.16902 C -0.28368 0.16162 -0.29236 0.16 -0.3 0.1563 C -0.30989 0.13757 -0.29896 0.13549 -0.30642 0.10567 C -0.30729 0.1022 -0.3118 0.10567 -0.31441 0.10567 " pathEditMode="relative" ptsTypes="ffffffffffffffffffffffffffffffffffA">
                                      <p:cBhvr>
                                        <p:cTn id="34" dur="2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0.00162 -0.00799 0.00439 -0.00955 0.00833 C -0.01111 0.01226 -0.01267 0.02104 -0.01267 0.02104 C -0.01094 0.05665 -0.01424 0.04532 -0.00469 0.06335 C -0.00417 0.06544 -0.00451 0.06844 -0.00312 0.06983 C -0.00035 0.07237 0.0033 0.0726 0.00642 0.07399 C 0.01163 0.0763 0.01545 0.08 0.02066 0.08231 C 0.02795 0.09249 0.03663 0.09387 0.04601 0.09942 C 0.06667 0.11145 0.08906 0.11676 0.11111 0.12255 C 0.15816 0.12185 0.20538 0.12139 0.25243 0.12046 C 0.27101 0.12 0.28958 0.12023 0.30799 0.11838 C 0.32083 0.117 0.33906 0.09156 0.34757 0.08023 C 0.36215 0.06081 0.37882 0.04416 0.39201 0.02312 C 0.40208 0.00717 0.40608 -0.01503 0.41754 -0.02959 C 0.41892 -0.03745 0.42083 -0.04508 0.42222 -0.05295 C 0.42118 -0.0904 0.42413 -0.12347 0.40313 -0.15006 C 0.40104 -0.15838 0.40017 -0.16208 0.39375 -0.16485 C 0.38038 -0.18266 0.38889 -0.17965 0.36354 -0.17965 " pathEditMode="relative" ptsTypes="fffffffffffffffffA">
                                      <p:cBhvr>
                                        <p:cTn id="38" dur="20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oem\Pictures\20090916145630_yaht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oem\Pictures\Volges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75718" cy="642942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Волжская ГЭС</a:t>
            </a:r>
            <a:endParaRPr lang="ru-RU" sz="54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i?id=47922854&amp;tov=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357166"/>
            <a:ext cx="7429552" cy="5143536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>
          <a:xfrm>
            <a:off x="1071539" y="6143644"/>
            <a:ext cx="7215238" cy="714356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Водопроводный   кран</a:t>
            </a:r>
            <a:br>
              <a:rPr lang="ru-RU" sz="4400" b="1" dirty="0">
                <a:solidFill>
                  <a:schemeClr val="tx1"/>
                </a:solidFill>
              </a:rPr>
            </a:b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oem\Pictures\610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oem\Desktop\Новая папка (3)\IMG_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135938" cy="2087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0133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C:\Users\oem\Pictures\Мои сканированные изображения\2010-01 (янв)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C:\Users\oem\Pictures\Мои сканированные изображения\2010-01 (янв)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6858048" cy="635798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>
                <a:lumMod val="9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929982" y="1714488"/>
            <a:ext cx="5841959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Станция очистки воды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6261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312" y="1214422"/>
            <a:ext cx="7141174" cy="5429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Станция очистки воды</a:t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oem\Pictures\GZVCAQPOI29CA4JL9GLCACL50L6CALCG42HCAZEW6S1CAWT85YZCA8T51UBCAPQNNTXCANW4D85CABRFTILCA92NJ0SCADSSEQ2CASWP0IHCA5LQCVKCA5ZABNOCAH8IAI8CARIXGFVCAJANNS7CAO1MO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озеро Эльтон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+mn-lt"/>
              </a:rPr>
              <a:t>Правила поведения у водоёма: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6419850" cy="5073650"/>
          </a:xfrm>
        </p:spPr>
        <p:txBody>
          <a:bodyPr/>
          <a:lstStyle/>
          <a:p>
            <a:r>
              <a:rPr lang="ru-RU" dirty="0"/>
              <a:t>Не бросай мусор в воду</a:t>
            </a:r>
          </a:p>
          <a:p>
            <a:r>
              <a:rPr lang="ru-RU" dirty="0"/>
              <a:t>Не оставляй мусор на берегу</a:t>
            </a:r>
          </a:p>
          <a:p>
            <a:r>
              <a:rPr lang="ru-RU" dirty="0"/>
              <a:t>Не мой велосипед и другие транспортные средства у водоёмов</a:t>
            </a:r>
          </a:p>
          <a:p>
            <a:r>
              <a:rPr lang="ru-RU" dirty="0"/>
              <a:t>Не рви растения и не уничтожай животных водоёмов.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81927" name="Picture 7" descr="р Шукш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00438"/>
            <a:ext cx="6072230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 descr="32395134_Na_ishode_dny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038" name="Picture 6" descr="1-web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3390894" cy="4799012"/>
          </a:xfrm>
          <a:prstGeom prst="ellipse">
            <a:avLst/>
          </a:prstGeom>
          <a:ln w="63500" cap="rnd">
            <a:solidFill>
              <a:schemeClr val="tx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4427538" y="1916113"/>
            <a:ext cx="4289425" cy="345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"Вода, у тебя нет 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ни вкуса, ни цвета, ни запаха... 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Ты самое большое 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богатство на свете"</a:t>
            </a:r>
          </a:p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Антуан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де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Сент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Экзюпери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1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Вода.</a:t>
            </a:r>
            <a:endParaRPr lang="ru-RU" sz="54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58204" cy="75088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ч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истая, «живая».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28596" y="2428868"/>
            <a:ext cx="8143932" cy="75088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оит, кормит, лечит.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42910" y="3286124"/>
            <a:ext cx="8072494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</a:t>
            </a:r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очит камень, меняет рельеф.</a:t>
            </a:r>
            <a:endParaRPr lang="ru-RU" sz="5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2786050" y="5000636"/>
            <a:ext cx="4041775" cy="1268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Ж</a:t>
            </a:r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изнь!</a:t>
            </a:r>
            <a:endParaRPr lang="ru-RU" sz="5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 build="p"/>
      <p:bldP spid="5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+mn-lt"/>
              </a:rPr>
              <a:t>Учитель начальных классов</a:t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 err="1" smtClean="0">
                <a:solidFill>
                  <a:schemeClr val="tx1"/>
                </a:solidFill>
                <a:latin typeface="+mn-lt"/>
              </a:rPr>
              <a:t>Овчарова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 О.Г.</a:t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МОУ Гимназия № 11</a:t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г. Волгоград</a:t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142976" y="1643050"/>
          <a:ext cx="6096000" cy="4067175"/>
        </p:xfrm>
        <a:graphic>
          <a:graphicData uri="http://schemas.openxmlformats.org/presentationml/2006/ole">
            <p:oleObj spid="_x0000_s25602" name="Диаграмма" r:id="rId4" imgW="6096000" imgH="4067243" progId="MSGraph.Chart.8">
              <p:embed followColorScheme="full"/>
            </p:oleObj>
          </a:graphicData>
        </a:graphic>
      </p:graphicFrame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4348" y="285728"/>
            <a:ext cx="7631113" cy="11430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</a:rPr>
              <a:t>Соотношение воды и суши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852738"/>
            <a:ext cx="7127875" cy="2592387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3\4</a:t>
            </a:r>
          </a:p>
          <a:p>
            <a:pPr algn="r"/>
            <a:r>
              <a:rPr lang="ru-RU" dirty="0">
                <a:solidFill>
                  <a:srgbClr val="FFFF00"/>
                </a:solidFill>
              </a:rPr>
              <a:t>1\4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oem\Pictures\Мои сканированные изображения\2010-01 (янв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oem\Pictures\Мои сканированные изображения\2010-01 (янв)\сканирование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7" cy="64294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oem\Pictures\Мои сканированные изображения\2010-01 (янв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86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oem\Pictures\DSC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072063"/>
            <a:ext cx="8229600" cy="128587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+mn-lt"/>
              </a:rPr>
              <a:t>река Волга</a:t>
            </a:r>
            <a:endParaRPr lang="ru-RU" sz="5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oem\Pictures\Фото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10001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+mn-lt"/>
              </a:rPr>
              <a:t>река Дон</a:t>
            </a:r>
            <a:endParaRPr lang="ru-RU" sz="5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Файл:Hoper s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0001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+mn-lt"/>
              </a:rPr>
              <a:t>река Хопёр</a:t>
            </a:r>
            <a:endParaRPr lang="ru-RU" sz="5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649</TotalTime>
  <Words>135</Words>
  <Application>Microsoft Office PowerPoint</Application>
  <PresentationFormat>Экран (4:3)</PresentationFormat>
  <Paragraphs>47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Апекс</vt:lpstr>
      <vt:lpstr>Диаграмма</vt:lpstr>
      <vt:lpstr> Вода на Земле. Водоемы                        естественные  и искусственные. </vt:lpstr>
      <vt:lpstr>Слайд 2</vt:lpstr>
      <vt:lpstr>Соотношение воды и суши</vt:lpstr>
      <vt:lpstr>Слайд 4</vt:lpstr>
      <vt:lpstr>Слайд 5</vt:lpstr>
      <vt:lpstr>Слайд 6</vt:lpstr>
      <vt:lpstr>река Волга</vt:lpstr>
      <vt:lpstr>река Дон</vt:lpstr>
      <vt:lpstr>река Хопёр</vt:lpstr>
      <vt:lpstr>река Медведица</vt:lpstr>
      <vt:lpstr>водохранилище</vt:lpstr>
      <vt:lpstr>Волго – Донской канал</vt:lpstr>
      <vt:lpstr>пруд</vt:lpstr>
      <vt:lpstr>Водоёмы</vt:lpstr>
      <vt:lpstr>Слайд 15</vt:lpstr>
      <vt:lpstr>Волжская ГЭС</vt:lpstr>
      <vt:lpstr>Водопроводный   кран </vt:lpstr>
      <vt:lpstr>Слайд 18</vt:lpstr>
      <vt:lpstr>Слайд 19</vt:lpstr>
      <vt:lpstr>Слайд 20</vt:lpstr>
      <vt:lpstr>Слайд 21</vt:lpstr>
      <vt:lpstr>Слайд 22</vt:lpstr>
      <vt:lpstr>озеро Эльтон</vt:lpstr>
      <vt:lpstr>Правила поведения у водоёма:</vt:lpstr>
      <vt:lpstr>Слайд 25</vt:lpstr>
      <vt:lpstr>Вода.</vt:lpstr>
      <vt:lpstr>Учитель начальных классов Овчарова О.Г. МОУ Гимназия № 11 г. Волгоград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oem</cp:lastModifiedBy>
  <cp:revision>95</cp:revision>
  <dcterms:created xsi:type="dcterms:W3CDTF">2010-01-07T18:18:50Z</dcterms:created>
  <dcterms:modified xsi:type="dcterms:W3CDTF">2011-01-07T11:00:19Z</dcterms:modified>
</cp:coreProperties>
</file>