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3ABD2-DB90-47EC-8609-9F234C832C9E}" type="datetimeFigureOut">
              <a:rPr lang="ru-RU" smtClean="0"/>
              <a:pPr/>
              <a:t>05.02.2011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C9E63-43BA-4DC2-9E33-BD3ED4241E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С начала берем </a:t>
            </a:r>
            <a:r>
              <a:rPr lang="ru-RU" sz="4800" b="1" dirty="0" smtClean="0"/>
              <a:t>проволоку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6" name="Содержимое 5" descr="img0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901952" y="2070957"/>
            <a:ext cx="5340096" cy="358444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69596"/>
            <a:ext cx="6264696" cy="454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Нанизываем на проволоку 11 бисеринок складываем их в петельку  и скручиваем  под бисером несколько раз, на расстоянии около 5-7 см от конца проволоки. Высота скрутки должна быть не больше 0,5 см. Отступив 1 см, делаем еще одну такую же петельку. 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5" y="2276872"/>
            <a:ext cx="363501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76872"/>
            <a:ext cx="4150214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1216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Таким </a:t>
            </a:r>
            <a:r>
              <a:rPr lang="ru-RU" sz="2800" b="1" dirty="0"/>
              <a:t>образом делаем несколько петелек (обязательно нечетного количества), оставляя свободный конец проволоки длиной 5-7 см.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780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Потом сгибаем проволоку на центральной петельке.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76864" cy="4844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 скручиваем ее концы между собой.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830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 </a:t>
            </a:r>
            <a:r>
              <a:rPr lang="ru-RU" sz="2800" b="1" dirty="0"/>
              <a:t>Затем когда веточки будут готовы, приступаем к сборке. Скручивая веточки между собой, необходимо образовать пучки из 3-4 веточек.</a:t>
            </a:r>
            <a:br>
              <a:rPr lang="ru-RU" sz="2800" b="1" dirty="0"/>
            </a:br>
            <a:r>
              <a:rPr lang="ru-RU" sz="28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192688" cy="45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4032448"/>
          </a:xfrm>
        </p:spPr>
        <p:txBody>
          <a:bodyPr>
            <a:noAutofit/>
          </a:bodyPr>
          <a:lstStyle/>
          <a:p>
            <a:r>
              <a:rPr lang="ru-RU" sz="2400" b="1" dirty="0"/>
              <a:t>Потом собираем уже около твердой основы полученные пучки.  Готовый ствол обматываем </a:t>
            </a:r>
            <a:r>
              <a:rPr lang="ru-RU" sz="2400" b="1" dirty="0" smtClean="0"/>
              <a:t>нитками или гофрированной бумагой.</a:t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8064896" cy="4708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 наконец вешаем на нашу яблоню – яблоки.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344816" cy="496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108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 начала берем проволоку.</vt:lpstr>
      <vt:lpstr>Нанизываем на проволоку 11 бисеринок складываем их в петельку  и скручиваем  под бисером несколько раз, на расстоянии около 5-7 см от конца проволоки. Высота скрутки должна быть не больше 0,5 см. Отступив 1 см, делаем еще одну такую же петельку. </vt:lpstr>
      <vt:lpstr>Таким образом делаем несколько петелек (обязательно нечетного количества), оставляя свободный конец проволоки длиной 5-7 см.</vt:lpstr>
      <vt:lpstr>Потом сгибаем проволоку на центральной петельке.  </vt:lpstr>
      <vt:lpstr>И скручиваем ее концы между собой.</vt:lpstr>
      <vt:lpstr>   Затем когда веточки будут готовы, приступаем к сборке. Скручивая веточки между собой, необходимо образовать пучки из 3-4 веточек.   </vt:lpstr>
      <vt:lpstr>Потом собираем уже около твердой основы полученные пучки.  Готовый ствол обматываем нитками или гофрированной бумагой.     </vt:lpstr>
      <vt:lpstr>И наконец вешаем на нашу яблоню – яблоки.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начала берем проволоку длиной 70 см.</dc:title>
  <dc:creator>DNS</dc:creator>
  <cp:lastModifiedBy>Tata</cp:lastModifiedBy>
  <cp:revision>6</cp:revision>
  <dcterms:created xsi:type="dcterms:W3CDTF">2010-10-30T17:04:11Z</dcterms:created>
  <dcterms:modified xsi:type="dcterms:W3CDTF">2011-02-05T15:45:38Z</dcterms:modified>
</cp:coreProperties>
</file>