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4"/>
  </p:notesMasterIdLst>
  <p:sldIdLst>
    <p:sldId id="264" r:id="rId2"/>
    <p:sldId id="308" r:id="rId3"/>
    <p:sldId id="287" r:id="rId4"/>
    <p:sldId id="299" r:id="rId5"/>
    <p:sldId id="291" r:id="rId6"/>
    <p:sldId id="271" r:id="rId7"/>
    <p:sldId id="279" r:id="rId8"/>
    <p:sldId id="274" r:id="rId9"/>
    <p:sldId id="292" r:id="rId10"/>
    <p:sldId id="304" r:id="rId11"/>
    <p:sldId id="305" r:id="rId12"/>
    <p:sldId id="293" r:id="rId13"/>
    <p:sldId id="295" r:id="rId14"/>
    <p:sldId id="296" r:id="rId15"/>
    <p:sldId id="297" r:id="rId16"/>
    <p:sldId id="268" r:id="rId17"/>
    <p:sldId id="269" r:id="rId18"/>
    <p:sldId id="300" r:id="rId19"/>
    <p:sldId id="306" r:id="rId20"/>
    <p:sldId id="309" r:id="rId21"/>
    <p:sldId id="276" r:id="rId22"/>
    <p:sldId id="273" r:id="rId2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2" autoAdjust="0"/>
    <p:restoredTop sz="94604" autoAdjust="0"/>
  </p:normalViewPr>
  <p:slideViewPr>
    <p:cSldViewPr>
      <p:cViewPr>
        <p:scale>
          <a:sx n="40" d="100"/>
          <a:sy n="40" d="100"/>
        </p:scale>
        <p:origin x="-2034" y="-8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1F6F76-77C1-4F93-B3E1-88209E93E6FE}" type="doc">
      <dgm:prSet loTypeId="urn:microsoft.com/office/officeart/2005/8/layout/cycle3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0160F153-627C-482C-9B61-D90DB9D4F3CA}">
      <dgm:prSet phldrT="[Текст]"/>
      <dgm:spPr/>
      <dgm:t>
        <a:bodyPr/>
        <a:lstStyle/>
        <a:p>
          <a:r>
            <a:rPr lang="ru-RU" dirty="0" smtClean="0"/>
            <a:t>Знакомство с японскими традициями</a:t>
          </a:r>
          <a:endParaRPr lang="ru-RU" dirty="0"/>
        </a:p>
      </dgm:t>
    </dgm:pt>
    <dgm:pt modelId="{1A959184-E361-4C73-A879-03E0F232D6AF}" type="parTrans" cxnId="{4D287806-95C4-4313-B246-CBCD5C028ACC}">
      <dgm:prSet/>
      <dgm:spPr/>
      <dgm:t>
        <a:bodyPr/>
        <a:lstStyle/>
        <a:p>
          <a:endParaRPr lang="ru-RU"/>
        </a:p>
      </dgm:t>
    </dgm:pt>
    <dgm:pt modelId="{0DC49393-B69E-4D43-9B19-39D2BF35DB44}" type="sibTrans" cxnId="{4D287806-95C4-4313-B246-CBCD5C028ACC}">
      <dgm:prSet/>
      <dgm:spPr/>
      <dgm:t>
        <a:bodyPr/>
        <a:lstStyle/>
        <a:p>
          <a:endParaRPr lang="ru-RU"/>
        </a:p>
      </dgm:t>
    </dgm:pt>
    <dgm:pt modelId="{FB33DFB6-1F04-4C6E-A70C-03BC5A90429E}">
      <dgm:prSet phldrT="[Текст]"/>
      <dgm:spPr/>
      <dgm:t>
        <a:bodyPr/>
        <a:lstStyle/>
        <a:p>
          <a:r>
            <a:rPr lang="ru-RU" dirty="0" smtClean="0"/>
            <a:t>Анализ стихотворений </a:t>
          </a:r>
          <a:r>
            <a:rPr lang="ru-RU" dirty="0" err="1" smtClean="0"/>
            <a:t>хокку</a:t>
          </a:r>
          <a:endParaRPr lang="ru-RU" dirty="0"/>
        </a:p>
      </dgm:t>
    </dgm:pt>
    <dgm:pt modelId="{DC8A1531-CA46-4303-9DEA-60200F2B7751}" type="parTrans" cxnId="{E74F6574-F534-4DC9-9335-9DB6433BC47F}">
      <dgm:prSet/>
      <dgm:spPr/>
      <dgm:t>
        <a:bodyPr/>
        <a:lstStyle/>
        <a:p>
          <a:endParaRPr lang="ru-RU"/>
        </a:p>
      </dgm:t>
    </dgm:pt>
    <dgm:pt modelId="{E4606CB9-5053-414F-BF4E-A50895A04CE9}" type="sibTrans" cxnId="{E74F6574-F534-4DC9-9335-9DB6433BC47F}">
      <dgm:prSet/>
      <dgm:spPr/>
      <dgm:t>
        <a:bodyPr/>
        <a:lstStyle/>
        <a:p>
          <a:endParaRPr lang="ru-RU"/>
        </a:p>
      </dgm:t>
    </dgm:pt>
    <dgm:pt modelId="{34D83004-3746-49F8-9771-5C8A252DAB35}">
      <dgm:prSet phldrT="[Текст]"/>
      <dgm:spPr/>
      <dgm:t>
        <a:bodyPr/>
        <a:lstStyle/>
        <a:p>
          <a:r>
            <a:rPr lang="ru-RU" dirty="0" smtClean="0"/>
            <a:t>  Выявление художественного своеобразия </a:t>
          </a:r>
          <a:r>
            <a:rPr lang="ru-RU" dirty="0" err="1" smtClean="0"/>
            <a:t>хокку</a:t>
          </a:r>
          <a:endParaRPr lang="ru-RU" dirty="0"/>
        </a:p>
      </dgm:t>
    </dgm:pt>
    <dgm:pt modelId="{772D5A42-905D-4C29-9A37-19E54E5CDCA7}" type="parTrans" cxnId="{A6BFA175-CC9A-4E86-94EE-3BD1385DFE8F}">
      <dgm:prSet/>
      <dgm:spPr/>
      <dgm:t>
        <a:bodyPr/>
        <a:lstStyle/>
        <a:p>
          <a:endParaRPr lang="ru-RU"/>
        </a:p>
      </dgm:t>
    </dgm:pt>
    <dgm:pt modelId="{3685C486-100E-4AF2-AC6E-6403B6EA79BC}" type="sibTrans" cxnId="{A6BFA175-CC9A-4E86-94EE-3BD1385DFE8F}">
      <dgm:prSet/>
      <dgm:spPr/>
      <dgm:t>
        <a:bodyPr/>
        <a:lstStyle/>
        <a:p>
          <a:endParaRPr lang="ru-RU"/>
        </a:p>
      </dgm:t>
    </dgm:pt>
    <dgm:pt modelId="{BB560D01-4C72-47DE-A477-3A0E43D5007F}">
      <dgm:prSet phldrT="[Текст]"/>
      <dgm:spPr/>
      <dgm:t>
        <a:bodyPr/>
        <a:lstStyle/>
        <a:p>
          <a:r>
            <a:rPr lang="ru-RU" dirty="0" smtClean="0"/>
            <a:t>Сочинение  </a:t>
          </a:r>
          <a:r>
            <a:rPr lang="ru-RU" dirty="0" err="1" smtClean="0"/>
            <a:t>хокку</a:t>
          </a:r>
          <a:endParaRPr lang="ru-RU" dirty="0"/>
        </a:p>
      </dgm:t>
    </dgm:pt>
    <dgm:pt modelId="{3B7AE226-ADC9-42C1-964E-88525A5B3C83}" type="parTrans" cxnId="{783D727C-1257-499C-8703-8D1014105E04}">
      <dgm:prSet/>
      <dgm:spPr/>
      <dgm:t>
        <a:bodyPr/>
        <a:lstStyle/>
        <a:p>
          <a:endParaRPr lang="ru-RU"/>
        </a:p>
      </dgm:t>
    </dgm:pt>
    <dgm:pt modelId="{55BDBFF7-D47B-47CC-94D6-FE1EDFA5B80B}" type="sibTrans" cxnId="{783D727C-1257-499C-8703-8D1014105E04}">
      <dgm:prSet/>
      <dgm:spPr/>
      <dgm:t>
        <a:bodyPr/>
        <a:lstStyle/>
        <a:p>
          <a:endParaRPr lang="ru-RU"/>
        </a:p>
      </dgm:t>
    </dgm:pt>
    <dgm:pt modelId="{4B3F0632-D375-4999-873C-B907254B5F9F}" type="pres">
      <dgm:prSet presAssocID="{E21F6F76-77C1-4F93-B3E1-88209E93E6F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D806A7E-C6EB-49AD-A23F-D9851E03DDDB}" type="pres">
      <dgm:prSet presAssocID="{E21F6F76-77C1-4F93-B3E1-88209E93E6FE}" presName="cycle" presStyleCnt="0"/>
      <dgm:spPr/>
    </dgm:pt>
    <dgm:pt modelId="{F7C0F477-4246-4718-B367-26CD703548CA}" type="pres">
      <dgm:prSet presAssocID="{0160F153-627C-482C-9B61-D90DB9D4F3CA}" presName="nodeFirst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A93608-05E6-4A5A-A373-0A150AB11CD4}" type="pres">
      <dgm:prSet presAssocID="{0DC49393-B69E-4D43-9B19-39D2BF35DB4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207C210C-FD30-4EA6-8A10-740C8AE3AF1A}" type="pres">
      <dgm:prSet presAssocID="{FB33DFB6-1F04-4C6E-A70C-03BC5A90429E}" presName="nodeFollowingNodes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139199-AD91-4F34-8089-730349963836}" type="pres">
      <dgm:prSet presAssocID="{34D83004-3746-49F8-9771-5C8A252DAB35}" presName="nodeFollowingNodes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064FDE-2C02-45C9-B43D-94528C40DB3E}" type="pres">
      <dgm:prSet presAssocID="{BB560D01-4C72-47DE-A477-3A0E43D5007F}" presName="nodeFollowingNodes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83D727C-1257-499C-8703-8D1014105E04}" srcId="{E21F6F76-77C1-4F93-B3E1-88209E93E6FE}" destId="{BB560D01-4C72-47DE-A477-3A0E43D5007F}" srcOrd="3" destOrd="0" parTransId="{3B7AE226-ADC9-42C1-964E-88525A5B3C83}" sibTransId="{55BDBFF7-D47B-47CC-94D6-FE1EDFA5B80B}"/>
    <dgm:cxn modelId="{3F6D04BC-7E1F-4B37-AA48-1ADE5511C163}" type="presOf" srcId="{34D83004-3746-49F8-9771-5C8A252DAB35}" destId="{4F139199-AD91-4F34-8089-730349963836}" srcOrd="0" destOrd="0" presId="urn:microsoft.com/office/officeart/2005/8/layout/cycle3"/>
    <dgm:cxn modelId="{E74F6574-F534-4DC9-9335-9DB6433BC47F}" srcId="{E21F6F76-77C1-4F93-B3E1-88209E93E6FE}" destId="{FB33DFB6-1F04-4C6E-A70C-03BC5A90429E}" srcOrd="1" destOrd="0" parTransId="{DC8A1531-CA46-4303-9DEA-60200F2B7751}" sibTransId="{E4606CB9-5053-414F-BF4E-A50895A04CE9}"/>
    <dgm:cxn modelId="{9F2D2C52-2402-475E-B1F5-DC831438D86D}" type="presOf" srcId="{BB560D01-4C72-47DE-A477-3A0E43D5007F}" destId="{06064FDE-2C02-45C9-B43D-94528C40DB3E}" srcOrd="0" destOrd="0" presId="urn:microsoft.com/office/officeart/2005/8/layout/cycle3"/>
    <dgm:cxn modelId="{66AAA752-69D8-42CC-9DE9-3B387D6C0954}" type="presOf" srcId="{E21F6F76-77C1-4F93-B3E1-88209E93E6FE}" destId="{4B3F0632-D375-4999-873C-B907254B5F9F}" srcOrd="0" destOrd="0" presId="urn:microsoft.com/office/officeart/2005/8/layout/cycle3"/>
    <dgm:cxn modelId="{A6BFA175-CC9A-4E86-94EE-3BD1385DFE8F}" srcId="{E21F6F76-77C1-4F93-B3E1-88209E93E6FE}" destId="{34D83004-3746-49F8-9771-5C8A252DAB35}" srcOrd="2" destOrd="0" parTransId="{772D5A42-905D-4C29-9A37-19E54E5CDCA7}" sibTransId="{3685C486-100E-4AF2-AC6E-6403B6EA79BC}"/>
    <dgm:cxn modelId="{5629A885-AEAA-40D6-9B1A-92BB9C493274}" type="presOf" srcId="{FB33DFB6-1F04-4C6E-A70C-03BC5A90429E}" destId="{207C210C-FD30-4EA6-8A10-740C8AE3AF1A}" srcOrd="0" destOrd="0" presId="urn:microsoft.com/office/officeart/2005/8/layout/cycle3"/>
    <dgm:cxn modelId="{D2D5D576-1851-4D06-B80A-6E97BC57E7D5}" type="presOf" srcId="{0DC49393-B69E-4D43-9B19-39D2BF35DB44}" destId="{5DA93608-05E6-4A5A-A373-0A150AB11CD4}" srcOrd="0" destOrd="0" presId="urn:microsoft.com/office/officeart/2005/8/layout/cycle3"/>
    <dgm:cxn modelId="{4D287806-95C4-4313-B246-CBCD5C028ACC}" srcId="{E21F6F76-77C1-4F93-B3E1-88209E93E6FE}" destId="{0160F153-627C-482C-9B61-D90DB9D4F3CA}" srcOrd="0" destOrd="0" parTransId="{1A959184-E361-4C73-A879-03E0F232D6AF}" sibTransId="{0DC49393-B69E-4D43-9B19-39D2BF35DB44}"/>
    <dgm:cxn modelId="{AFBAB86D-7837-4505-9F67-317E4AA10F9D}" type="presOf" srcId="{0160F153-627C-482C-9B61-D90DB9D4F3CA}" destId="{F7C0F477-4246-4718-B367-26CD703548CA}" srcOrd="0" destOrd="0" presId="urn:microsoft.com/office/officeart/2005/8/layout/cycle3"/>
    <dgm:cxn modelId="{F68FE092-4882-469F-89FE-9C67E1424F8D}" type="presParOf" srcId="{4B3F0632-D375-4999-873C-B907254B5F9F}" destId="{ED806A7E-C6EB-49AD-A23F-D9851E03DDDB}" srcOrd="0" destOrd="0" presId="urn:microsoft.com/office/officeart/2005/8/layout/cycle3"/>
    <dgm:cxn modelId="{3D6920BB-70AC-4886-A0BF-C44D2A0D8F0A}" type="presParOf" srcId="{ED806A7E-C6EB-49AD-A23F-D9851E03DDDB}" destId="{F7C0F477-4246-4718-B367-26CD703548CA}" srcOrd="0" destOrd="0" presId="urn:microsoft.com/office/officeart/2005/8/layout/cycle3"/>
    <dgm:cxn modelId="{F03B60F0-6364-49D3-BE76-58488BB3B5A1}" type="presParOf" srcId="{ED806A7E-C6EB-49AD-A23F-D9851E03DDDB}" destId="{5DA93608-05E6-4A5A-A373-0A150AB11CD4}" srcOrd="1" destOrd="0" presId="urn:microsoft.com/office/officeart/2005/8/layout/cycle3"/>
    <dgm:cxn modelId="{45815E04-3F4B-43CE-98E1-26353B2A6942}" type="presParOf" srcId="{ED806A7E-C6EB-49AD-A23F-D9851E03DDDB}" destId="{207C210C-FD30-4EA6-8A10-740C8AE3AF1A}" srcOrd="2" destOrd="0" presId="urn:microsoft.com/office/officeart/2005/8/layout/cycle3"/>
    <dgm:cxn modelId="{9BB4555A-0ED6-41FF-9E27-5391E593FF48}" type="presParOf" srcId="{ED806A7E-C6EB-49AD-A23F-D9851E03DDDB}" destId="{4F139199-AD91-4F34-8089-730349963836}" srcOrd="3" destOrd="0" presId="urn:microsoft.com/office/officeart/2005/8/layout/cycle3"/>
    <dgm:cxn modelId="{E2EDD47D-6B06-4590-A617-157A92C06781}" type="presParOf" srcId="{ED806A7E-C6EB-49AD-A23F-D9851E03DDDB}" destId="{06064FDE-2C02-45C9-B43D-94528C40DB3E}" srcOrd="4" destOrd="0" presId="urn:microsoft.com/office/officeart/2005/8/layout/cycle3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5B3388-1C15-433E-B360-54B66B0CF4A7}" type="doc">
      <dgm:prSet loTypeId="urn:microsoft.com/office/officeart/2005/8/layout/vProcess5" loCatId="process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0AFE842-7515-49AD-8AD2-E07C8AD09139}">
      <dgm:prSet phldrT="[Текст]"/>
      <dgm:spPr/>
      <dgm:t>
        <a:bodyPr/>
        <a:lstStyle/>
        <a:p>
          <a:r>
            <a:rPr lang="ru-RU" dirty="0" smtClean="0">
              <a:solidFill>
                <a:srgbClr val="FF0000"/>
              </a:solidFill>
            </a:rPr>
            <a:t>Прошло уж</a:t>
          </a:r>
        </a:p>
        <a:p>
          <a:r>
            <a:rPr lang="ru-RU" dirty="0" smtClean="0">
              <a:solidFill>
                <a:srgbClr val="FF0000"/>
              </a:solidFill>
            </a:rPr>
            <a:t>десять лет,</a:t>
          </a:r>
        </a:p>
        <a:p>
          <a:r>
            <a:rPr lang="ru-RU" dirty="0" smtClean="0">
              <a:solidFill>
                <a:srgbClr val="FF0000"/>
              </a:solidFill>
            </a:rPr>
            <a:t>А кажется , вчера её не стало…</a:t>
          </a:r>
          <a:endParaRPr lang="ru-RU" dirty="0">
            <a:solidFill>
              <a:srgbClr val="FF0000"/>
            </a:solidFill>
          </a:endParaRPr>
        </a:p>
      </dgm:t>
    </dgm:pt>
    <dgm:pt modelId="{135B376B-FE78-413E-A2F9-930838C6F41D}" type="parTrans" cxnId="{D616D749-CD34-4841-82E7-780C7D6300FA}">
      <dgm:prSet/>
      <dgm:spPr/>
      <dgm:t>
        <a:bodyPr/>
        <a:lstStyle/>
        <a:p>
          <a:endParaRPr lang="ru-RU"/>
        </a:p>
      </dgm:t>
    </dgm:pt>
    <dgm:pt modelId="{954F32CB-64C1-4971-9DC3-4C0D35CFF1F4}" type="sibTrans" cxnId="{D616D749-CD34-4841-82E7-780C7D6300FA}">
      <dgm:prSet/>
      <dgm:spPr/>
      <dgm:t>
        <a:bodyPr/>
        <a:lstStyle/>
        <a:p>
          <a:endParaRPr lang="ru-RU"/>
        </a:p>
      </dgm:t>
    </dgm:pt>
    <dgm:pt modelId="{C8F8809E-BFE5-409A-B54F-1A907F0889A1}">
      <dgm:prSet phldrT="[Текст]"/>
      <dgm:spPr/>
      <dgm:t>
        <a:bodyPr/>
        <a:lstStyle/>
        <a:p>
          <a:r>
            <a:rPr lang="ru-RU" dirty="0" smtClean="0"/>
            <a:t>Плакучей ивы тень!</a:t>
          </a:r>
        </a:p>
        <a:p>
          <a:r>
            <a:rPr lang="ru-RU" dirty="0" smtClean="0"/>
            <a:t>Не утихает боль!</a:t>
          </a:r>
        </a:p>
        <a:p>
          <a:r>
            <a:rPr lang="ru-RU" dirty="0" smtClean="0"/>
            <a:t>Осиротели мы!</a:t>
          </a:r>
          <a:endParaRPr lang="ru-RU" dirty="0"/>
        </a:p>
      </dgm:t>
    </dgm:pt>
    <dgm:pt modelId="{77CA1FDD-EB51-4C17-A6D0-04F38247087E}" type="parTrans" cxnId="{3B4339CA-CD63-48A5-B55A-B79086551503}">
      <dgm:prSet/>
      <dgm:spPr/>
      <dgm:t>
        <a:bodyPr/>
        <a:lstStyle/>
        <a:p>
          <a:endParaRPr lang="ru-RU"/>
        </a:p>
      </dgm:t>
    </dgm:pt>
    <dgm:pt modelId="{D05ED8F7-54A5-4FA4-AAFE-8322AEB1065A}" type="sibTrans" cxnId="{3B4339CA-CD63-48A5-B55A-B79086551503}">
      <dgm:prSet/>
      <dgm:spPr/>
      <dgm:t>
        <a:bodyPr/>
        <a:lstStyle/>
        <a:p>
          <a:endParaRPr lang="ru-RU"/>
        </a:p>
      </dgm:t>
    </dgm:pt>
    <dgm:pt modelId="{92EC4FF9-2928-4801-A757-5208B6FA17D1}" type="pres">
      <dgm:prSet presAssocID="{405B3388-1C15-433E-B360-54B66B0CF4A7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8918B0F-ABBB-44A0-93C4-B3CEB09B6218}" type="pres">
      <dgm:prSet presAssocID="{405B3388-1C15-433E-B360-54B66B0CF4A7}" presName="dummyMaxCanvas" presStyleCnt="0">
        <dgm:presLayoutVars/>
      </dgm:prSet>
      <dgm:spPr/>
    </dgm:pt>
    <dgm:pt modelId="{568B1205-A2F4-4053-BC52-B447A9DCF04F}" type="pres">
      <dgm:prSet presAssocID="{405B3388-1C15-433E-B360-54B66B0CF4A7}" presName="TwoNodes_1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381D02-6886-4D37-B53F-C3441C91675F}" type="pres">
      <dgm:prSet presAssocID="{405B3388-1C15-433E-B360-54B66B0CF4A7}" presName="TwoNodes_2" presStyleLbl="node1" presStyleIdx="1" presStyleCnt="2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33C65E-1994-405B-936E-DFAC4C7D754B}" type="pres">
      <dgm:prSet presAssocID="{405B3388-1C15-433E-B360-54B66B0CF4A7}" presName="TwoConn_1-2" presStyleLbl="f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E6E0D3-B80B-44B9-A11F-225FAE49B8AC}" type="pres">
      <dgm:prSet presAssocID="{405B3388-1C15-433E-B360-54B66B0CF4A7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4FBFE9-848B-4A6F-99CC-211F6C044354}" type="pres">
      <dgm:prSet presAssocID="{405B3388-1C15-433E-B360-54B66B0CF4A7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616D749-CD34-4841-82E7-780C7D6300FA}" srcId="{405B3388-1C15-433E-B360-54B66B0CF4A7}" destId="{E0AFE842-7515-49AD-8AD2-E07C8AD09139}" srcOrd="0" destOrd="0" parTransId="{135B376B-FE78-413E-A2F9-930838C6F41D}" sibTransId="{954F32CB-64C1-4971-9DC3-4C0D35CFF1F4}"/>
    <dgm:cxn modelId="{DE524FD1-6401-412A-A8C8-D6A28C907463}" type="presOf" srcId="{405B3388-1C15-433E-B360-54B66B0CF4A7}" destId="{92EC4FF9-2928-4801-A757-5208B6FA17D1}" srcOrd="0" destOrd="0" presId="urn:microsoft.com/office/officeart/2005/8/layout/vProcess5"/>
    <dgm:cxn modelId="{EABCD395-BF11-4458-A6B7-B52DCEDA588A}" type="presOf" srcId="{C8F8809E-BFE5-409A-B54F-1A907F0889A1}" destId="{774FBFE9-848B-4A6F-99CC-211F6C044354}" srcOrd="1" destOrd="0" presId="urn:microsoft.com/office/officeart/2005/8/layout/vProcess5"/>
    <dgm:cxn modelId="{23F04F8B-FB37-459E-B50B-6FA671C6B4FA}" type="presOf" srcId="{C8F8809E-BFE5-409A-B54F-1A907F0889A1}" destId="{D3381D02-6886-4D37-B53F-C3441C91675F}" srcOrd="0" destOrd="0" presId="urn:microsoft.com/office/officeart/2005/8/layout/vProcess5"/>
    <dgm:cxn modelId="{186E3844-9B37-401A-9640-EEC96A382DD1}" type="presOf" srcId="{954F32CB-64C1-4971-9DC3-4C0D35CFF1F4}" destId="{AD33C65E-1994-405B-936E-DFAC4C7D754B}" srcOrd="0" destOrd="0" presId="urn:microsoft.com/office/officeart/2005/8/layout/vProcess5"/>
    <dgm:cxn modelId="{16A9BE29-0F45-4C64-B11E-F45A896B1501}" type="presOf" srcId="{E0AFE842-7515-49AD-8AD2-E07C8AD09139}" destId="{568B1205-A2F4-4053-BC52-B447A9DCF04F}" srcOrd="0" destOrd="0" presId="urn:microsoft.com/office/officeart/2005/8/layout/vProcess5"/>
    <dgm:cxn modelId="{63BAFEF0-D171-4D98-8E50-896AE243F708}" type="presOf" srcId="{E0AFE842-7515-49AD-8AD2-E07C8AD09139}" destId="{98E6E0D3-B80B-44B9-A11F-225FAE49B8AC}" srcOrd="1" destOrd="0" presId="urn:microsoft.com/office/officeart/2005/8/layout/vProcess5"/>
    <dgm:cxn modelId="{3B4339CA-CD63-48A5-B55A-B79086551503}" srcId="{405B3388-1C15-433E-B360-54B66B0CF4A7}" destId="{C8F8809E-BFE5-409A-B54F-1A907F0889A1}" srcOrd="1" destOrd="0" parTransId="{77CA1FDD-EB51-4C17-A6D0-04F38247087E}" sibTransId="{D05ED8F7-54A5-4FA4-AAFE-8322AEB1065A}"/>
    <dgm:cxn modelId="{60BCC960-023B-4573-AB68-A71B48E87E0C}" type="presParOf" srcId="{92EC4FF9-2928-4801-A757-5208B6FA17D1}" destId="{48918B0F-ABBB-44A0-93C4-B3CEB09B6218}" srcOrd="0" destOrd="0" presId="urn:microsoft.com/office/officeart/2005/8/layout/vProcess5"/>
    <dgm:cxn modelId="{754C1CAF-C9F8-4047-ACC6-41E4376D5ED6}" type="presParOf" srcId="{92EC4FF9-2928-4801-A757-5208B6FA17D1}" destId="{568B1205-A2F4-4053-BC52-B447A9DCF04F}" srcOrd="1" destOrd="0" presId="urn:microsoft.com/office/officeart/2005/8/layout/vProcess5"/>
    <dgm:cxn modelId="{58FB4741-4793-4BF8-89C2-8B6BE4965A8E}" type="presParOf" srcId="{92EC4FF9-2928-4801-A757-5208B6FA17D1}" destId="{D3381D02-6886-4D37-B53F-C3441C91675F}" srcOrd="2" destOrd="0" presId="urn:microsoft.com/office/officeart/2005/8/layout/vProcess5"/>
    <dgm:cxn modelId="{2C5901A0-5738-4B77-A61D-9E953D38F95D}" type="presParOf" srcId="{92EC4FF9-2928-4801-A757-5208B6FA17D1}" destId="{AD33C65E-1994-405B-936E-DFAC4C7D754B}" srcOrd="3" destOrd="0" presId="urn:microsoft.com/office/officeart/2005/8/layout/vProcess5"/>
    <dgm:cxn modelId="{7FB68005-A6E2-4C01-8673-94808D8E7C40}" type="presParOf" srcId="{92EC4FF9-2928-4801-A757-5208B6FA17D1}" destId="{98E6E0D3-B80B-44B9-A11F-225FAE49B8AC}" srcOrd="4" destOrd="0" presId="urn:microsoft.com/office/officeart/2005/8/layout/vProcess5"/>
    <dgm:cxn modelId="{3A20A454-54CD-4F5F-8C9B-B498886B8E73}" type="presParOf" srcId="{92EC4FF9-2928-4801-A757-5208B6FA17D1}" destId="{774FBFE9-848B-4A6F-99CC-211F6C044354}" srcOrd="5" destOrd="0" presId="urn:microsoft.com/office/officeart/2005/8/layout/vProcess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738577C-F196-4A9C-A4A6-440B144C64EC}" type="datetimeFigureOut">
              <a:rPr lang="ru-RU"/>
              <a:pPr>
                <a:defRPr/>
              </a:pPr>
              <a:t>03.03.2011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D64EA3F-DA1F-4C2B-AD2C-D8077CF092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6"/>
          <p:cNvSpPr/>
          <p:nvPr/>
        </p:nvSpPr>
        <p:spPr>
          <a:xfrm rot="16200000">
            <a:off x="7553325" y="5254626"/>
            <a:ext cx="1893887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9"/>
            <a:ext cx="8062912" cy="1470025"/>
          </a:xfrm>
        </p:spPr>
        <p:txBody>
          <a:bodyPr anchor="b"/>
          <a:lstStyle>
            <a:lvl1pPr algn="r"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5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3450"/>
            <a:ext cx="5791200" cy="365125"/>
          </a:xfrm>
        </p:spPr>
        <p:txBody>
          <a:bodyPr tIns="0" bIns="0" anchor="t"/>
          <a:lstStyle>
            <a:lvl1pPr algn="r">
              <a:defRPr sz="1000" smtClean="0"/>
            </a:lvl1pPr>
          </a:lstStyle>
          <a:p>
            <a:pPr>
              <a:defRPr/>
            </a:pPr>
            <a:fld id="{A34D1647-3A98-49CB-9ECD-32C7D827A40F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49913"/>
            <a:ext cx="5791200" cy="365125"/>
          </a:xfrm>
        </p:spPr>
        <p:txBody>
          <a:bodyPr tIns="0" bIns="0"/>
          <a:lstStyle>
            <a:lvl1pPr algn="r">
              <a:defRPr sz="11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1525" y="5753100"/>
            <a:ext cx="503238" cy="365125"/>
          </a:xfrm>
        </p:spPr>
        <p:txBody>
          <a:bodyPr anchor="ctr"/>
          <a:lstStyle>
            <a:lvl1pPr algn="ctr">
              <a:defRPr sz="13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7EBF97A-0723-493E-9D4C-24EDA360D6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809403-1987-484A-82E9-402BE8E4BFBB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3C52B-2F43-45C6-8E1C-C5E99180B4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252CC6-3B99-49D1-BE47-AF88956B1674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B6E4E-59AF-4988-AB7E-784471F8F4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075" y="6480175"/>
            <a:ext cx="213360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2BE36-E0BC-4DE3-9E7B-4559A3C5F3FB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59263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91727-5C2E-45A9-8D32-4007145948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ый треугольник 8"/>
          <p:cNvSpPr/>
          <p:nvPr/>
        </p:nvSpPr>
        <p:spPr>
          <a:xfrm flipV="1">
            <a:off x="6350" y="6350"/>
            <a:ext cx="9131300" cy="6837363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Равнобедренный треугольник 7"/>
          <p:cNvSpPr/>
          <p:nvPr/>
        </p:nvSpPr>
        <p:spPr>
          <a:xfrm rot="5400000" flipV="1">
            <a:off x="7553325" y="309563"/>
            <a:ext cx="1893888" cy="1293812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6" name="Прямая соединительная линия 10"/>
          <p:cNvCxnSpPr/>
          <p:nvPr/>
        </p:nvCxnSpPr>
        <p:spPr>
          <a:xfrm rot="10800000">
            <a:off x="6469063" y="9525"/>
            <a:ext cx="2673350" cy="1900238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9"/>
          <p:cNvCxnSpPr/>
          <p:nvPr/>
        </p:nvCxnSpPr>
        <p:spPr>
          <a:xfrm flipV="1"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5"/>
            <a:ext cx="7239000" cy="1362075"/>
          </a:xfrm>
        </p:spPr>
        <p:txBody>
          <a:bodyPr/>
          <a:lstStyle>
            <a:lvl1pPr marL="0" algn="l">
              <a:buNone/>
              <a:defRPr sz="3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Дата 3"/>
          <p:cNvSpPr>
            <a:spLocks noGrp="1"/>
          </p:cNvSpPr>
          <p:nvPr>
            <p:ph type="dt" sz="half" idx="10"/>
          </p:nvPr>
        </p:nvSpPr>
        <p:spPr>
          <a:xfrm>
            <a:off x="6956425" y="6477000"/>
            <a:ext cx="2133600" cy="3048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B03854-D6B6-4ED5-911C-A2D63B4BD6FB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9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5" y="6481763"/>
            <a:ext cx="4260850" cy="3000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0263" y="809625"/>
            <a:ext cx="503237" cy="30003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68FFA9-71C7-488D-8FBC-76510117F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8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55B28-D261-422A-928A-09F2CF46AF70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E4A47C-44D4-44B0-B951-9B3CD2582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9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7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7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29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29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075" y="6481763"/>
            <a:ext cx="2130425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37C6A3-4256-4130-BD5F-97C4F85C0DEB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1763"/>
            <a:ext cx="4260850" cy="3016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838" y="6483350"/>
            <a:ext cx="503237" cy="301625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fld id="{0EC7714A-D6E2-441D-BBA4-347AEC745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A2A0A-C150-4DE9-86ED-5583D686F65E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8E9DF-9485-434D-8C22-64A0709A7C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ECFE76-4967-4BFD-BCDF-736CB925528F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FA667-586C-4806-936F-3D5DFAB77C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1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563" y="6556375"/>
            <a:ext cx="213360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F75C1382-066B-4D9F-9D01-F8C30350C995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063" y="6556375"/>
            <a:ext cx="5143500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5" y="6556375"/>
            <a:ext cx="503238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24CEF563-AE32-4FAB-B2A3-BF9BECFBC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700" y="6556375"/>
            <a:ext cx="2101850" cy="30162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A8A70C7-40F4-4CD1-82A8-ED2442533FD4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69988" y="6557963"/>
            <a:ext cx="4948237" cy="30162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6900" y="6556375"/>
            <a:ext cx="366713" cy="301625"/>
          </a:xfrm>
        </p:spPr>
        <p:txBody>
          <a:bodyPr/>
          <a:lstStyle>
            <a:lvl1pPr algn="ctr">
              <a:defRPr sz="900" smtClean="0"/>
            </a:lvl1pPr>
          </a:lstStyle>
          <a:p>
            <a:pPr>
              <a:defRPr/>
            </a:pPr>
            <a:fld id="{5A802016-BECC-4047-A9AA-45C7AC2861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6350" y="14288"/>
            <a:ext cx="9131300" cy="6837362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6350"/>
            <a:ext cx="9137650" cy="6845300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9063" y="4948238"/>
            <a:ext cx="2673350" cy="1900237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0" name="Текст 12"/>
          <p:cNvSpPr>
            <a:spLocks noGrp="1"/>
          </p:cNvSpPr>
          <p:nvPr>
            <p:ph type="body" idx="1"/>
          </p:nvPr>
        </p:nvSpPr>
        <p:spPr bwMode="auto">
          <a:xfrm>
            <a:off x="457200" y="1882775"/>
            <a:ext cx="82296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075" y="6481763"/>
            <a:ext cx="2133600" cy="3016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F2591D72-F524-4E2F-8E36-50D44E34AD44}" type="datetimeFigureOut">
              <a:rPr lang="en-US"/>
              <a:pPr>
                <a:defRPr/>
              </a:pPr>
              <a:t>3/3/2011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763"/>
            <a:ext cx="4259263" cy="3016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838" y="6481763"/>
            <a:ext cx="503237" cy="3016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1A44C87-FE91-4457-894B-D093047AB3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695" r:id="rId6"/>
    <p:sldLayoutId id="2147483694" r:id="rId7"/>
    <p:sldLayoutId id="2147483701" r:id="rId8"/>
    <p:sldLayoutId id="2147483702" r:id="rId9"/>
    <p:sldLayoutId id="2147483693" r:id="rId10"/>
    <p:sldLayoutId id="2147483692" r:id="rId11"/>
  </p:sldLayoutIdLst>
  <p:txStyles>
    <p:titleStyle>
      <a:lvl1pPr marL="484188" indent="-484188" algn="l" rtl="0" fontAlgn="base">
        <a:spcBef>
          <a:spcPct val="0"/>
        </a:spcBef>
        <a:spcAft>
          <a:spcPct val="0"/>
        </a:spcAft>
        <a:defRPr sz="4200" kern="1200">
          <a:ln w="6350">
            <a:solidFill>
              <a:schemeClr val="accent1">
                <a:shade val="43000"/>
              </a:schemeClr>
            </a:solidFill>
          </a:ln>
          <a:solidFill>
            <a:srgbClr val="99F166"/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2pPr>
      <a:lvl3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3pPr>
      <a:lvl4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4pPr>
      <a:lvl5pPr marL="4841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5pPr>
      <a:lvl6pPr marL="9413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6pPr>
      <a:lvl7pPr marL="13985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7pPr>
      <a:lvl8pPr marL="18557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8pPr>
      <a:lvl9pPr marL="2312988" indent="-484188" algn="l" rtl="0" fontAlgn="base">
        <a:spcBef>
          <a:spcPct val="0"/>
        </a:spcBef>
        <a:spcAft>
          <a:spcPct val="0"/>
        </a:spcAft>
        <a:defRPr sz="4200">
          <a:solidFill>
            <a:srgbClr val="99F166"/>
          </a:solidFill>
          <a:latin typeface="Lucida Sans" pitchFamily="34" charset="0"/>
        </a:defRPr>
      </a:lvl9pPr>
    </p:titleStyle>
    <p:bodyStyle>
      <a:lvl1pPr marL="447675" indent="-382588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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325" indent="-2857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95000"/>
        <a:buFont typeface="Verdana" pitchFamily="34" charset="0"/>
        <a:buChar char="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4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095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09550" algn="l" rtl="0" fontAlgn="base">
        <a:spcBef>
          <a:spcPct val="20000"/>
        </a:spcBef>
        <a:spcAft>
          <a:spcPct val="0"/>
        </a:spcAft>
        <a:buClr>
          <a:srgbClr val="ABDE91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0.jpeg"/><Relationship Id="rId4" Type="http://schemas.openxmlformats.org/officeDocument/2006/relationships/oleObject" Target="../embeddings/oleObject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39000" y="0"/>
            <a:ext cx="190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419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3" descr="Гора Фуджи в Японии, обои для рабочего стола - тема горы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514600"/>
            <a:ext cx="71628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6350" y="1858963"/>
            <a:ext cx="9169400" cy="3621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447800"/>
            <a:ext cx="8001000" cy="28003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ct val="20000"/>
              </a:spcBef>
              <a:spcAft>
                <a:spcPts val="0"/>
              </a:spcAft>
              <a:buClr>
                <a:schemeClr val="hlink"/>
              </a:buClr>
              <a:buSzPct val="60000"/>
              <a:buFont typeface="Wingdings" pitchFamily="2" charset="2"/>
              <a:buNone/>
              <a:defRPr/>
            </a:pPr>
            <a:r>
              <a:rPr lang="ru-RU" sz="4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Хокку</a:t>
            </a:r>
            <a:r>
              <a:rPr lang="ru-RU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(</a:t>
            </a:r>
            <a:r>
              <a:rPr lang="ru-RU" sz="4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хайку</a:t>
            </a:r>
            <a:r>
              <a:rPr lang="ru-RU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)-короткое лирическое </a:t>
            </a:r>
            <a:r>
              <a:rPr lang="ru-RU" sz="4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стихотворение,состоящее</a:t>
            </a:r>
            <a:r>
              <a:rPr lang="ru-RU" sz="4400" b="1" i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 всего из трёх строчек</a:t>
            </a:r>
            <a:r>
              <a:rPr lang="ru-RU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n-lt"/>
              </a:rPr>
              <a:t>.</a:t>
            </a:r>
            <a:endParaRPr lang="ru-RU" b="1" i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</a:endParaRPr>
          </a:p>
        </p:txBody>
      </p:sp>
      <p:pic>
        <p:nvPicPr>
          <p:cNvPr id="65538" name="Picture 5" descr="和製漢字の辞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0"/>
            <a:ext cx="1143000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Oval 2"/>
          <p:cNvSpPr>
            <a:spLocks noChangeArrowheads="1"/>
          </p:cNvSpPr>
          <p:nvPr/>
        </p:nvSpPr>
        <p:spPr bwMode="auto">
          <a:xfrm rot="-1677577">
            <a:off x="0" y="188913"/>
            <a:ext cx="2879725" cy="151447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 i="1">
                <a:solidFill>
                  <a:srgbClr val="990000"/>
                </a:solidFill>
              </a:rPr>
              <a:t>Особенности</a:t>
            </a:r>
          </a:p>
          <a:p>
            <a:pPr algn="ctr"/>
            <a:r>
              <a:rPr lang="ru-RU" sz="2800" b="1" i="1">
                <a:solidFill>
                  <a:srgbClr val="990000"/>
                </a:solidFill>
              </a:rPr>
              <a:t>хокку</a:t>
            </a:r>
          </a:p>
        </p:txBody>
      </p:sp>
      <p:sp>
        <p:nvSpPr>
          <p:cNvPr id="66562" name="Line 6"/>
          <p:cNvSpPr>
            <a:spLocks noChangeShapeType="1"/>
          </p:cNvSpPr>
          <p:nvPr/>
        </p:nvSpPr>
        <p:spPr bwMode="auto">
          <a:xfrm>
            <a:off x="1258888" y="1773238"/>
            <a:ext cx="1657350" cy="36718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63" name="Line 4"/>
          <p:cNvSpPr>
            <a:spLocks noChangeShapeType="1"/>
          </p:cNvSpPr>
          <p:nvPr/>
        </p:nvSpPr>
        <p:spPr bwMode="auto">
          <a:xfrm>
            <a:off x="2268538" y="1268413"/>
            <a:ext cx="1798637" cy="10810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64" name="Line 5"/>
          <p:cNvSpPr>
            <a:spLocks noChangeShapeType="1"/>
          </p:cNvSpPr>
          <p:nvPr/>
        </p:nvSpPr>
        <p:spPr bwMode="auto">
          <a:xfrm>
            <a:off x="1763713" y="1628775"/>
            <a:ext cx="1439862" cy="2232025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66565" name="Line 3"/>
          <p:cNvSpPr>
            <a:spLocks noChangeShapeType="1"/>
          </p:cNvSpPr>
          <p:nvPr/>
        </p:nvSpPr>
        <p:spPr bwMode="auto">
          <a:xfrm>
            <a:off x="2700338" y="765175"/>
            <a:ext cx="1008062" cy="1428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2667000" y="0"/>
            <a:ext cx="6477000" cy="1828800"/>
          </a:xfrm>
          <a:prstGeom prst="horizontalScroll">
            <a:avLst>
              <a:gd name="adj" fmla="val 12500"/>
            </a:avLst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990000"/>
                </a:solidFill>
                <a:latin typeface="Arial" charset="0"/>
              </a:rPr>
              <a:t>Философское стихотворение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990000"/>
                </a:solidFill>
                <a:latin typeface="Arial" charset="0"/>
              </a:rPr>
              <a:t>Стихотворение о природе. Намек</a:t>
            </a:r>
            <a:endParaRPr lang="ru-RU" sz="2800" b="1" i="1" dirty="0">
              <a:solidFill>
                <a:srgbClr val="990000"/>
              </a:solidFill>
              <a:latin typeface="Arial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038600" y="1905000"/>
            <a:ext cx="4429125" cy="990600"/>
          </a:xfrm>
          <a:prstGeom prst="horizontalScroll">
            <a:avLst>
              <a:gd name="adj" fmla="val 12500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Оставляет простор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 для воображения</a:t>
            </a:r>
            <a:endParaRPr lang="ru-RU" sz="2800" b="1" i="1" dirty="0">
              <a:solidFill>
                <a:srgbClr val="A50021"/>
              </a:solidFill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133600" y="2971800"/>
            <a:ext cx="7010400" cy="2286000"/>
          </a:xfrm>
          <a:prstGeom prst="horizontalScroll">
            <a:avLst>
              <a:gd name="adj" fmla="val 12500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Трехстишие, состоящее из 17 слогов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 с чередованием 5-7-5 слогов</a:t>
            </a:r>
            <a:endParaRPr lang="ru-RU" sz="2800" b="1" i="1" dirty="0">
              <a:solidFill>
                <a:srgbClr val="A50021"/>
              </a:solidFill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905000" y="5029200"/>
            <a:ext cx="5638800" cy="1828800"/>
          </a:xfrm>
          <a:prstGeom prst="horizontalScroll">
            <a:avLst>
              <a:gd name="adj" fmla="val 12500"/>
            </a:avLst>
          </a:prstGeom>
          <a:solidFill>
            <a:schemeClr val="accent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Нет рифмы, почти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 нет эпитетов,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A50021"/>
                </a:solidFill>
              </a:rPr>
              <a:t>метафор</a:t>
            </a:r>
            <a:endParaRPr lang="ru-RU" sz="2800" b="1" i="1" dirty="0">
              <a:solidFill>
                <a:srgbClr val="A5002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  <p:bldP spid="8" grpId="0" animBg="1" autoUpdateAnimBg="0"/>
      <p:bldP spid="11" grpId="0" animBg="1" autoUpdateAnimBg="0"/>
      <p:bldP spid="12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5" name="Рисунок 54" descr="http://static.ladydrive.ru/images/4a60f519924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724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6" name="Рисунок 55" descr="http://static.ladydrive.ru/images/4a60f535cd3c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0363" y="0"/>
            <a:ext cx="4973637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7" name="Рисунок 56" descr="http://static.ladydrive.ru/images/4a60f5384a6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38400" y="3352800"/>
            <a:ext cx="44196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Рисунок 57" descr="http://static.ladydrive.ru/images/4a60f54fbcfe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4958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0" name="Рисунок 58" descr="http://static.ladydrive.ru/images/4a60f562a82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0"/>
            <a:ext cx="464820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1" name="Рисунок 59" descr="http://static.ladydrive.ru/images/4a60f58f4ba0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4600" y="3276600"/>
            <a:ext cx="41148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Рисунок 60" descr="http://static.ladydrive.ru/images/4a60f5a89536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94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4" name="Рисунок 2" descr="3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3600" y="0"/>
            <a:ext cx="3200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Рисунок 1" descr="сакур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1" descr="http://www.manwb.ru/pub/Pictures-Articles/Articles81-100/84/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24200" y="0"/>
            <a:ext cx="6019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0" y="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graphicFrame>
        <p:nvGraphicFramePr>
          <p:cNvPr id="5121" name="Object 1"/>
          <p:cNvGraphicFramePr>
            <a:graphicFrameLocks noChangeAspect="1"/>
          </p:cNvGraphicFramePr>
          <p:nvPr/>
        </p:nvGraphicFramePr>
        <p:xfrm>
          <a:off x="0" y="0"/>
          <a:ext cx="3200400" cy="3429000"/>
        </p:xfrm>
        <a:graphic>
          <a:graphicData uri="http://schemas.openxmlformats.org/presentationml/2006/ole">
            <p:oleObj spid="_x0000_s5121" name="Презентация" r:id="rId4" imgW="4570489" imgH="3427399" progId="PowerPoint.Show.8">
              <p:embed/>
            </p:oleObj>
          </a:graphicData>
        </a:graphic>
      </p:graphicFrame>
      <p:pic>
        <p:nvPicPr>
          <p:cNvPr id="5124" name="Рисунок 4" descr="japan_130420081452_tb1[1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352800"/>
            <a:ext cx="3124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Рисунок 1" descr="6513925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581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30" name="Рисунок 2" descr="http://www.manwb.ru/pub/Pictures-Articles/Articles81-100/84/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0"/>
            <a:ext cx="5638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Прямоугольник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61938" y="-201613"/>
            <a:ext cx="9412288" cy="27987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TextBox 2"/>
          <p:cNvSpPr txBox="1">
            <a:spLocks noChangeArrowheads="1"/>
          </p:cNvSpPr>
          <p:nvPr/>
        </p:nvSpPr>
        <p:spPr bwMode="auto">
          <a:xfrm>
            <a:off x="2971800" y="38100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>
              <a:latin typeface="Times New Roman" pitchFamily="18" charset="0"/>
            </a:endParaRPr>
          </a:p>
        </p:txBody>
      </p:sp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7263" y="-390525"/>
            <a:ext cx="7778750" cy="4005263"/>
          </a:xfrm>
          <a:prstGeom prst="rect">
            <a:avLst/>
          </a:prstGeom>
          <a:noFill/>
        </p:spPr>
      </p:pic>
      <p:pic>
        <p:nvPicPr>
          <p:cNvPr id="74755" name="Picture 4" descr="сверчо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0" y="3905250"/>
            <a:ext cx="381000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ямоугольник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0988" y="360363"/>
            <a:ext cx="6759575" cy="1882775"/>
          </a:xfrm>
          <a:prstGeom prst="rect">
            <a:avLst/>
          </a:prstGeom>
          <a:noFill/>
        </p:spPr>
      </p:pic>
      <p:pic>
        <p:nvPicPr>
          <p:cNvPr id="3" name="Прямоугольник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8450" y="2341563"/>
            <a:ext cx="6735763" cy="1858962"/>
          </a:xfrm>
          <a:prstGeom prst="rect">
            <a:avLst/>
          </a:prstGeom>
          <a:noFill/>
        </p:spPr>
      </p:pic>
      <p:pic>
        <p:nvPicPr>
          <p:cNvPr id="5" name="Прямоугольник 4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8450" y="4170363"/>
            <a:ext cx="6718300" cy="2413000"/>
          </a:xfrm>
          <a:prstGeom prst="rect">
            <a:avLst/>
          </a:prstGeom>
          <a:noFill/>
        </p:spPr>
      </p:pic>
      <p:pic>
        <p:nvPicPr>
          <p:cNvPr id="75780" name="Рисунок 6" descr="mus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67600" y="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1" name="Рисунок 5" descr="musi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20000" y="152400"/>
            <a:ext cx="167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Рисунок 1" descr="Doc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8970963" cy="6248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В заключение нашего урока – древняя мудрость: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Всматривайтесь в привычное -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И вы увидите неожиданное.  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Всматривайтесь в некрасивое –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И вы увидите красивое.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Всматривайтесь в простое –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И вы увидите сложное.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Всматривайтесь в малое-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b="1" i="1" dirty="0">
                <a:solidFill>
                  <a:schemeClr val="bg1">
                    <a:lumMod val="95000"/>
                    <a:lumOff val="5000"/>
                  </a:schemeClr>
                </a:solidFill>
                <a:latin typeface="+mn-lt"/>
              </a:rPr>
              <a:t>И вы увидите великое</a:t>
            </a:r>
            <a:r>
              <a:rPr lang="ru-RU" sz="4000" b="1" i="1" dirty="0">
                <a:latin typeface="+mn-lt"/>
              </a:rPr>
              <a:t>.</a:t>
            </a:r>
            <a:endParaRPr lang="ru-RU" sz="4000" b="1" i="1" dirty="0">
              <a:latin typeface="+mn-l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Рисунок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67200" y="0"/>
            <a:ext cx="5562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0" name="Рисунок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0210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Прямоугольник 7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36513" y="2859088"/>
            <a:ext cx="10034588" cy="44497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5" name="Group 2"/>
          <p:cNvGrpSpPr>
            <a:grpSpLocks noChangeAspect="1"/>
          </p:cNvGrpSpPr>
          <p:nvPr/>
        </p:nvGrpSpPr>
        <p:grpSpPr bwMode="auto">
          <a:xfrm>
            <a:off x="0" y="0"/>
            <a:ext cx="9144000" cy="6881813"/>
            <a:chOff x="956" y="2646"/>
            <a:chExt cx="9317" cy="4738"/>
          </a:xfrm>
        </p:grpSpPr>
        <p:sp>
          <p:nvSpPr>
            <p:cNvPr id="16386" name="AutoShape 3"/>
            <p:cNvSpPr>
              <a:spLocks noChangeArrowheads="1"/>
            </p:cNvSpPr>
            <p:nvPr/>
          </p:nvSpPr>
          <p:spPr bwMode="auto">
            <a:xfrm>
              <a:off x="956" y="2646"/>
              <a:ext cx="9317" cy="4738"/>
            </a:xfrm>
            <a:prstGeom prst="flowChartProcess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87" name="AutoShape 4"/>
            <p:cNvSpPr>
              <a:spLocks noChangeArrowheads="1"/>
            </p:cNvSpPr>
            <p:nvPr/>
          </p:nvSpPr>
          <p:spPr bwMode="auto">
            <a:xfrm rot="-5031052">
              <a:off x="6937" y="4453"/>
              <a:ext cx="160" cy="1284"/>
            </a:xfrm>
            <a:prstGeom prst="upArrow">
              <a:avLst>
                <a:gd name="adj1" fmla="val 50000"/>
                <a:gd name="adj2" fmla="val 200625"/>
              </a:avLst>
            </a:prstGeom>
            <a:solidFill>
              <a:srgbClr val="FFCC00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88" name="Oval 5"/>
            <p:cNvSpPr>
              <a:spLocks noChangeArrowheads="1"/>
            </p:cNvSpPr>
            <p:nvPr/>
          </p:nvSpPr>
          <p:spPr bwMode="auto">
            <a:xfrm>
              <a:off x="7222" y="4597"/>
              <a:ext cx="1411" cy="1254"/>
            </a:xfrm>
            <a:prstGeom prst="ellipse">
              <a:avLst/>
            </a:prstGeom>
            <a:solidFill>
              <a:srgbClr val="00CCFF"/>
            </a:solidFill>
            <a:ln w="9525" algn="ctr">
              <a:solidFill>
                <a:srgbClr val="0000FF"/>
              </a:solidFill>
              <a:round/>
              <a:headEnd/>
              <a:tailEnd/>
            </a:ln>
          </p:spPr>
          <p:txBody>
            <a:bodyPr/>
            <a:lstStyle/>
            <a:p>
              <a:pPr>
                <a:spcAft>
                  <a:spcPts val="1000"/>
                </a:spcAft>
              </a:pPr>
              <a:r>
                <a:rPr lang="ru-RU" sz="1600" i="1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 </a:t>
              </a:r>
              <a:r>
                <a:rPr lang="ru-RU" sz="1600" i="1">
                  <a:solidFill>
                    <a:srgbClr val="0000FF"/>
                  </a:solidFill>
                  <a:latin typeface="Times New Roman" pitchFamily="18" charset="0"/>
                  <a:cs typeface="Arial" charset="0"/>
                </a:rPr>
                <a:t>			</a:t>
              </a:r>
              <a:r>
                <a:rPr lang="ru-RU" sz="1600" i="1">
                  <a:solidFill>
                    <a:srgbClr val="0000FF"/>
                  </a:solidFill>
                  <a:latin typeface="Calibri" pitchFamily="34" charset="0"/>
                  <a:cs typeface="Arial" charset="0"/>
                </a:rPr>
                <a:t> 	   </a:t>
              </a:r>
              <a:endParaRPr lang="ru-RU">
                <a:cs typeface="Arial" charset="0"/>
              </a:endParaRPr>
            </a:p>
          </p:txBody>
        </p:sp>
        <p:sp>
          <p:nvSpPr>
            <p:cNvPr id="16389" name="AutoShape 6"/>
            <p:cNvSpPr>
              <a:spLocks noChangeArrowheads="1"/>
            </p:cNvSpPr>
            <p:nvPr/>
          </p:nvSpPr>
          <p:spPr bwMode="auto">
            <a:xfrm rot="654374" flipH="1">
              <a:off x="8069" y="3622"/>
              <a:ext cx="141" cy="976"/>
            </a:xfrm>
            <a:prstGeom prst="upArrow">
              <a:avLst>
                <a:gd name="adj1" fmla="val 50000"/>
                <a:gd name="adj2" fmla="val 173050"/>
              </a:avLst>
            </a:prstGeom>
            <a:solidFill>
              <a:srgbClr val="FFCC00"/>
            </a:solidFill>
            <a:ln w="9525" algn="ctr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90" name="AutoShape 7"/>
            <p:cNvSpPr>
              <a:spLocks noChangeArrowheads="1"/>
            </p:cNvSpPr>
            <p:nvPr/>
          </p:nvSpPr>
          <p:spPr bwMode="auto">
            <a:xfrm rot="-2359288">
              <a:off x="8634" y="5572"/>
              <a:ext cx="142" cy="851"/>
            </a:xfrm>
            <a:prstGeom prst="downArrow">
              <a:avLst>
                <a:gd name="adj1" fmla="val 50000"/>
                <a:gd name="adj2" fmla="val 149824"/>
              </a:avLst>
            </a:prstGeom>
            <a:solidFill>
              <a:srgbClr val="FFCC00"/>
            </a:solidFill>
            <a:ln w="9525" algn="ctr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91" name="AutoShape 8"/>
            <p:cNvSpPr>
              <a:spLocks noChangeArrowheads="1"/>
            </p:cNvSpPr>
            <p:nvPr/>
          </p:nvSpPr>
          <p:spPr bwMode="auto">
            <a:xfrm rot="2234890">
              <a:off x="7008" y="5548"/>
              <a:ext cx="140" cy="1079"/>
            </a:xfrm>
            <a:prstGeom prst="downArrow">
              <a:avLst>
                <a:gd name="adj1" fmla="val 50000"/>
                <a:gd name="adj2" fmla="val 192679"/>
              </a:avLst>
            </a:prstGeom>
            <a:solidFill>
              <a:srgbClr val="FFCC00"/>
            </a:solidFill>
            <a:ln w="9525" algn="ctr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92" name="WordArt 9"/>
            <p:cNvSpPr>
              <a:spLocks noChangeArrowheads="1" noChangeShapeType="1" noTextEdit="1"/>
            </p:cNvSpPr>
            <p:nvPr/>
          </p:nvSpPr>
          <p:spPr bwMode="auto">
            <a:xfrm>
              <a:off x="6093" y="4597"/>
              <a:ext cx="1171" cy="2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600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ДОЖДЬ</a:t>
              </a:r>
            </a:p>
          </p:txBody>
        </p:sp>
        <p:sp>
          <p:nvSpPr>
            <p:cNvPr id="16393" name="WordArt 10"/>
            <p:cNvSpPr>
              <a:spLocks noChangeArrowheads="1" noChangeShapeType="1" noTextEdit="1"/>
            </p:cNvSpPr>
            <p:nvPr/>
          </p:nvSpPr>
          <p:spPr bwMode="auto">
            <a:xfrm>
              <a:off x="7646" y="3203"/>
              <a:ext cx="1270" cy="4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2264"/>
                </a:avLst>
              </a:prstTxWarp>
            </a:bodyPr>
            <a:lstStyle/>
            <a:p>
              <a:pPr algn="ctr"/>
              <a:r>
                <a:rPr lang="ru-RU" sz="16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ДВОЙКА</a:t>
              </a:r>
            </a:p>
          </p:txBody>
        </p:sp>
        <p:sp>
          <p:nvSpPr>
            <p:cNvPr id="16394" name="WordArt 11"/>
            <p:cNvSpPr>
              <a:spLocks noChangeArrowheads="1" noChangeShapeType="1" noTextEdit="1"/>
            </p:cNvSpPr>
            <p:nvPr/>
          </p:nvSpPr>
          <p:spPr bwMode="auto">
            <a:xfrm>
              <a:off x="8775" y="4875"/>
              <a:ext cx="1271" cy="2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6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ПОТЕРЯТЬ</a:t>
              </a:r>
            </a:p>
          </p:txBody>
        </p:sp>
        <p:sp>
          <p:nvSpPr>
            <p:cNvPr id="16395" name="WordArt 12"/>
            <p:cNvSpPr>
              <a:spLocks noChangeArrowheads="1" noChangeShapeType="1" noTextEdit="1"/>
            </p:cNvSpPr>
            <p:nvPr/>
          </p:nvSpPr>
          <p:spPr bwMode="auto">
            <a:xfrm>
              <a:off x="7363" y="5015"/>
              <a:ext cx="1130" cy="41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4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ГРУСТЬ</a:t>
              </a:r>
            </a:p>
          </p:txBody>
        </p:sp>
        <p:sp>
          <p:nvSpPr>
            <p:cNvPr id="16396" name="WordArt 13"/>
            <p:cNvSpPr>
              <a:spLocks noChangeArrowheads="1" noChangeShapeType="1" noTextEdit="1"/>
            </p:cNvSpPr>
            <p:nvPr/>
          </p:nvSpPr>
          <p:spPr bwMode="auto">
            <a:xfrm>
              <a:off x="8916" y="6408"/>
              <a:ext cx="988" cy="28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6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ССОРА</a:t>
              </a:r>
            </a:p>
          </p:txBody>
        </p:sp>
        <p:sp>
          <p:nvSpPr>
            <p:cNvPr id="16397" name="AutoShape 14"/>
            <p:cNvSpPr>
              <a:spLocks noChangeArrowheads="1"/>
            </p:cNvSpPr>
            <p:nvPr/>
          </p:nvSpPr>
          <p:spPr bwMode="auto">
            <a:xfrm rot="332108">
              <a:off x="8634" y="5293"/>
              <a:ext cx="856" cy="138"/>
            </a:xfrm>
            <a:prstGeom prst="rightArrow">
              <a:avLst>
                <a:gd name="adj1" fmla="val 50000"/>
                <a:gd name="adj2" fmla="val 155072"/>
              </a:avLst>
            </a:prstGeom>
            <a:solidFill>
              <a:srgbClr val="FFCC00"/>
            </a:solidFill>
            <a:ln w="95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398" name="WordArt 15"/>
            <p:cNvSpPr>
              <a:spLocks noChangeArrowheads="1" noChangeShapeType="1" noTextEdit="1"/>
            </p:cNvSpPr>
            <p:nvPr/>
          </p:nvSpPr>
          <p:spPr bwMode="auto">
            <a:xfrm>
              <a:off x="6940" y="6408"/>
              <a:ext cx="988" cy="279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600" b="1" i="1" kern="10">
                  <a:ln w="19050">
                    <a:solidFill>
                      <a:srgbClr val="99CCFF"/>
                    </a:solidFill>
                    <a:round/>
                    <a:headEnd/>
                    <a:tailEnd/>
                  </a:ln>
                  <a:solidFill>
                    <a:srgbClr val="0066CC"/>
                  </a:solidFill>
                  <a:effectLst>
                    <a:outerShdw dist="35921" dir="2700000" algn="ctr" rotWithShape="0">
                      <a:srgbClr val="990000"/>
                    </a:outerShdw>
                  </a:effectLst>
                  <a:latin typeface="Impact"/>
                </a:rPr>
                <a:t>ПЛАКАТЬ</a:t>
              </a:r>
            </a:p>
          </p:txBody>
        </p:sp>
        <p:sp>
          <p:nvSpPr>
            <p:cNvPr id="16399" name="Oval 16"/>
            <p:cNvSpPr>
              <a:spLocks noChangeArrowheads="1"/>
            </p:cNvSpPr>
            <p:nvPr/>
          </p:nvSpPr>
          <p:spPr bwMode="auto">
            <a:xfrm rot="-956723">
              <a:off x="2552" y="4736"/>
              <a:ext cx="1618" cy="1254"/>
            </a:xfrm>
            <a:prstGeom prst="ellipse">
              <a:avLst/>
            </a:prstGeom>
            <a:solidFill>
              <a:srgbClr val="FFCC00"/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0" name="WordArt 17"/>
            <p:cNvSpPr>
              <a:spLocks noChangeArrowheads="1" noChangeShapeType="1" noTextEdit="1"/>
            </p:cNvSpPr>
            <p:nvPr/>
          </p:nvSpPr>
          <p:spPr bwMode="auto">
            <a:xfrm rot="659013">
              <a:off x="2667" y="5013"/>
              <a:ext cx="1282" cy="694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74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РАДОСТЬ</a:t>
              </a:r>
            </a:p>
          </p:txBody>
        </p:sp>
        <p:sp>
          <p:nvSpPr>
            <p:cNvPr id="16401" name="AutoShape 18"/>
            <p:cNvSpPr>
              <a:spLocks noChangeArrowheads="1"/>
            </p:cNvSpPr>
            <p:nvPr/>
          </p:nvSpPr>
          <p:spPr bwMode="auto">
            <a:xfrm rot="938481">
              <a:off x="3684" y="3885"/>
              <a:ext cx="142" cy="854"/>
            </a:xfrm>
            <a:prstGeom prst="upArrow">
              <a:avLst>
                <a:gd name="adj1" fmla="val 50000"/>
                <a:gd name="adj2" fmla="val 150352"/>
              </a:avLst>
            </a:prstGeom>
            <a:solidFill>
              <a:srgbClr val="FF0000"/>
            </a:solidFill>
            <a:ln w="9525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2" name="AutoShape 19"/>
            <p:cNvSpPr>
              <a:spLocks noChangeArrowheads="1"/>
            </p:cNvSpPr>
            <p:nvPr/>
          </p:nvSpPr>
          <p:spPr bwMode="auto">
            <a:xfrm rot="-356914">
              <a:off x="1701" y="5432"/>
              <a:ext cx="863" cy="139"/>
            </a:xfrm>
            <a:prstGeom prst="leftArrow">
              <a:avLst>
                <a:gd name="adj1" fmla="val 50000"/>
                <a:gd name="adj2" fmla="val 155216"/>
              </a:avLst>
            </a:prstGeom>
            <a:solidFill>
              <a:srgbClr val="FF0000"/>
            </a:solidFill>
            <a:ln w="9525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3" name="AutoShape 20"/>
            <p:cNvSpPr>
              <a:spLocks noChangeArrowheads="1"/>
            </p:cNvSpPr>
            <p:nvPr/>
          </p:nvSpPr>
          <p:spPr bwMode="auto">
            <a:xfrm rot="1809766">
              <a:off x="3949" y="5847"/>
              <a:ext cx="882" cy="139"/>
            </a:xfrm>
            <a:prstGeom prst="rightArrow">
              <a:avLst>
                <a:gd name="adj1" fmla="val 50000"/>
                <a:gd name="adj2" fmla="val 158633"/>
              </a:avLst>
            </a:prstGeom>
            <a:solidFill>
              <a:srgbClr val="FF0000"/>
            </a:solidFill>
            <a:ln w="9525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4" name="AutoShape 21"/>
            <p:cNvSpPr>
              <a:spLocks noChangeArrowheads="1"/>
            </p:cNvSpPr>
            <p:nvPr/>
          </p:nvSpPr>
          <p:spPr bwMode="auto">
            <a:xfrm rot="393614">
              <a:off x="3119" y="6000"/>
              <a:ext cx="142" cy="833"/>
            </a:xfrm>
            <a:prstGeom prst="downArrow">
              <a:avLst>
                <a:gd name="adj1" fmla="val 50000"/>
                <a:gd name="adj2" fmla="val 146655"/>
              </a:avLst>
            </a:prstGeom>
            <a:solidFill>
              <a:srgbClr val="FF0000"/>
            </a:solidFill>
            <a:ln w="9525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5" name="AutoShape 22"/>
            <p:cNvSpPr>
              <a:spLocks noChangeArrowheads="1"/>
            </p:cNvSpPr>
            <p:nvPr/>
          </p:nvSpPr>
          <p:spPr bwMode="auto">
            <a:xfrm rot="3106964">
              <a:off x="2151" y="4477"/>
              <a:ext cx="912" cy="140"/>
            </a:xfrm>
            <a:prstGeom prst="leftArrow">
              <a:avLst>
                <a:gd name="adj1" fmla="val 50000"/>
                <a:gd name="adj2" fmla="val 162857"/>
              </a:avLst>
            </a:prstGeom>
            <a:solidFill>
              <a:srgbClr val="FF0000"/>
            </a:solidFill>
            <a:ln w="9525" algn="ctr">
              <a:solidFill>
                <a:srgbClr val="3366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Times New Roman" pitchFamily="18" charset="0"/>
              </a:endParaRPr>
            </a:p>
          </p:txBody>
        </p:sp>
        <p:sp>
          <p:nvSpPr>
            <p:cNvPr id="16406" name="WordArt 23"/>
            <p:cNvSpPr>
              <a:spLocks noChangeArrowheads="1" noChangeShapeType="1" noTextEdit="1"/>
            </p:cNvSpPr>
            <p:nvPr/>
          </p:nvSpPr>
          <p:spPr bwMode="auto">
            <a:xfrm rot="427633">
              <a:off x="1285" y="3499"/>
              <a:ext cx="1418" cy="541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92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каникулы</a:t>
              </a:r>
            </a:p>
          </p:txBody>
        </p:sp>
        <p:sp>
          <p:nvSpPr>
            <p:cNvPr id="16407" name="WordArt 24"/>
            <p:cNvSpPr>
              <a:spLocks noChangeArrowheads="1" noChangeShapeType="1" noTextEdit="1"/>
            </p:cNvSpPr>
            <p:nvPr/>
          </p:nvSpPr>
          <p:spPr bwMode="auto">
            <a:xfrm rot="455825">
              <a:off x="3244" y="6686"/>
              <a:ext cx="1414" cy="557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2056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92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праздник</a:t>
              </a:r>
            </a:p>
          </p:txBody>
        </p:sp>
        <p:sp>
          <p:nvSpPr>
            <p:cNvPr id="16408" name="WordArt 25"/>
            <p:cNvSpPr>
              <a:spLocks noChangeArrowheads="1" noChangeShapeType="1" noTextEdit="1"/>
            </p:cNvSpPr>
            <p:nvPr/>
          </p:nvSpPr>
          <p:spPr bwMode="auto">
            <a:xfrm rot="722873">
              <a:off x="1137" y="5591"/>
              <a:ext cx="1133" cy="68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34120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62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пятёрка</a:t>
              </a:r>
            </a:p>
          </p:txBody>
        </p:sp>
        <p:sp>
          <p:nvSpPr>
            <p:cNvPr id="16409" name="WordArt 26"/>
            <p:cNvSpPr>
              <a:spLocks noChangeArrowheads="1" noChangeShapeType="1" noTextEdit="1"/>
            </p:cNvSpPr>
            <p:nvPr/>
          </p:nvSpPr>
          <p:spPr bwMode="auto">
            <a:xfrm rot="468269">
              <a:off x="4669" y="5572"/>
              <a:ext cx="853" cy="420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22759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92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мама</a:t>
              </a:r>
            </a:p>
          </p:txBody>
        </p:sp>
        <p:sp>
          <p:nvSpPr>
            <p:cNvPr id="16410" name="WordArt 27"/>
            <p:cNvSpPr>
              <a:spLocks noChangeArrowheads="1" noChangeShapeType="1" noTextEdit="1"/>
            </p:cNvSpPr>
            <p:nvPr/>
          </p:nvSpPr>
          <p:spPr bwMode="auto">
            <a:xfrm rot="845971">
              <a:off x="3967" y="3482"/>
              <a:ext cx="1268" cy="679"/>
            </a:xfrm>
            <a:prstGeom prst="rect">
              <a:avLst/>
            </a:prstGeom>
          </p:spPr>
          <p:txBody>
            <a:bodyPr wrap="none" fromWordArt="1">
              <a:prstTxWarp prst="textSlantUp">
                <a:avLst>
                  <a:gd name="adj" fmla="val 44875"/>
                </a:avLst>
              </a:prstTxWarp>
            </a:bodyPr>
            <a:lstStyle/>
            <a:p>
              <a:pPr algn="ctr"/>
              <a:r>
                <a:rPr lang="ru-RU" sz="1600" b="1" i="1" kern="10">
                  <a:ln w="9525">
                    <a:solidFill>
                      <a:srgbClr val="CC99FF"/>
                    </a:solidFill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6600CC"/>
                      </a:gs>
                      <a:gs pos="100000">
                        <a:srgbClr val="CC00CC"/>
                      </a:gs>
                    </a:gsLst>
                    <a:lin ang="4500000" scaled="1"/>
                  </a:gradFill>
                  <a:effectLst>
                    <a:outerShdw dist="53882" dir="2700000" algn="ctr" rotWithShape="0">
                      <a:srgbClr val="9999FF">
                        <a:alpha val="79999"/>
                      </a:srgbClr>
                    </a:outerShdw>
                  </a:effectLst>
                  <a:latin typeface="Impact"/>
                </a:rPr>
                <a:t>подарок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xtBox 1"/>
          <p:cNvPicPr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69900" y="738188"/>
            <a:ext cx="7907338" cy="4576762"/>
          </a:xfrm>
          <a:prstGeom prst="rect">
            <a:avLst/>
          </a:prstGeom>
          <a:noFill/>
        </p:spPr>
      </p:pic>
      <p:pic>
        <p:nvPicPr>
          <p:cNvPr id="17410" name="Рисунок 2" descr="япония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86600" y="0"/>
            <a:ext cx="2057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 descr="Autumn Leave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743200"/>
            <a:ext cx="4953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Рисунок 2" descr="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Прямоугольник 3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225" y="877888"/>
            <a:ext cx="8315325" cy="4443412"/>
          </a:xfrm>
          <a:prstGeom prst="rect">
            <a:avLst/>
          </a:prstGeom>
          <a:noFill/>
        </p:spPr>
      </p:pic>
      <p:graphicFrame>
        <p:nvGraphicFramePr>
          <p:cNvPr id="60417" name="Object 2"/>
          <p:cNvGraphicFramePr>
            <a:graphicFrameLocks noChangeAspect="1"/>
          </p:cNvGraphicFramePr>
          <p:nvPr/>
        </p:nvGraphicFramePr>
        <p:xfrm>
          <a:off x="7772400" y="5791200"/>
          <a:ext cx="1016000" cy="685800"/>
        </p:xfrm>
        <a:graphic>
          <a:graphicData uri="http://schemas.openxmlformats.org/presentationml/2006/ole">
            <p:oleObj spid="_x0000_s60417" name="Package" showAsIcon="1" r:id="rId6" imgW="1016280" imgH="68580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784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2" name="Рисунок 2" descr="mus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12088" y="0"/>
            <a:ext cx="13319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0"/>
            <a:ext cx="5029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0" name="Рисунок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038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Рисунок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851</TotalTime>
  <Words>70</Words>
  <PresentationFormat>Экран (4:3)</PresentationFormat>
  <Paragraphs>22</Paragraphs>
  <Slides>22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40" baseType="lpstr">
      <vt:lpstr>Book Antiqua</vt:lpstr>
      <vt:lpstr>Arial</vt:lpstr>
      <vt:lpstr>Lucida Sans</vt:lpstr>
      <vt:lpstr>Wingdings 2</vt:lpstr>
      <vt:lpstr>Verdana</vt:lpstr>
      <vt:lpstr>Calibri</vt:lpstr>
      <vt:lpstr>Times New Roman</vt:lpstr>
      <vt:lpstr>Wingdings</vt:lpstr>
      <vt:lpstr>Яркая</vt:lpstr>
      <vt:lpstr>Яркая</vt:lpstr>
      <vt:lpstr>Яркая</vt:lpstr>
      <vt:lpstr>Яркая</vt:lpstr>
      <vt:lpstr>Яркая</vt:lpstr>
      <vt:lpstr>Яркая</vt:lpstr>
      <vt:lpstr>Яркая</vt:lpstr>
      <vt:lpstr>Яркая</vt:lpstr>
      <vt:lpstr>Package</vt:lpstr>
      <vt:lpstr>Презентация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User</cp:lastModifiedBy>
  <cp:revision>92</cp:revision>
  <dcterms:created xsi:type="dcterms:W3CDTF">2010-01-31T11:58:11Z</dcterms:created>
  <dcterms:modified xsi:type="dcterms:W3CDTF">2011-03-03T20:03:02Z</dcterms:modified>
</cp:coreProperties>
</file>