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58" r:id="rId15"/>
    <p:sldId id="270" r:id="rId16"/>
    <p:sldId id="271" r:id="rId17"/>
    <p:sldId id="272" r:id="rId18"/>
    <p:sldId id="298" r:id="rId19"/>
    <p:sldId id="299" r:id="rId20"/>
    <p:sldId id="300" r:id="rId21"/>
    <p:sldId id="296" r:id="rId22"/>
    <p:sldId id="295" r:id="rId23"/>
    <p:sldId id="294" r:id="rId24"/>
    <p:sldId id="293" r:id="rId25"/>
    <p:sldId id="292" r:id="rId26"/>
    <p:sldId id="291" r:id="rId27"/>
    <p:sldId id="290" r:id="rId28"/>
    <p:sldId id="289" r:id="rId29"/>
    <p:sldId id="288" r:id="rId30"/>
    <p:sldId id="287" r:id="rId31"/>
    <p:sldId id="286" r:id="rId32"/>
    <p:sldId id="285" r:id="rId33"/>
    <p:sldId id="284" r:id="rId34"/>
    <p:sldId id="283" r:id="rId35"/>
    <p:sldId id="282" r:id="rId36"/>
    <p:sldId id="281" r:id="rId37"/>
    <p:sldId id="280" r:id="rId38"/>
    <p:sldId id="279" r:id="rId39"/>
    <p:sldId id="278" r:id="rId40"/>
    <p:sldId id="277" r:id="rId41"/>
    <p:sldId id="276" r:id="rId42"/>
    <p:sldId id="275" r:id="rId43"/>
    <p:sldId id="274" r:id="rId44"/>
    <p:sldId id="309" r:id="rId45"/>
    <p:sldId id="308" r:id="rId46"/>
    <p:sldId id="307" r:id="rId47"/>
    <p:sldId id="306" r:id="rId48"/>
    <p:sldId id="305" r:id="rId49"/>
    <p:sldId id="304" r:id="rId50"/>
    <p:sldId id="303" r:id="rId51"/>
    <p:sldId id="302" r:id="rId52"/>
    <p:sldId id="301" r:id="rId53"/>
    <p:sldId id="310" r:id="rId54"/>
    <p:sldId id="317" r:id="rId55"/>
    <p:sldId id="316" r:id="rId56"/>
    <p:sldId id="315" r:id="rId57"/>
    <p:sldId id="314" r:id="rId58"/>
    <p:sldId id="313" r:id="rId59"/>
    <p:sldId id="311" r:id="rId60"/>
    <p:sldId id="312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2A82-5F66-4A4E-A7A7-F161640A573C}" type="datetimeFigureOut">
              <a:rPr lang="ru-RU" smtClean="0"/>
              <a:pPr/>
              <a:t>10.01.2011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BF93-62F4-44A3-8A4B-E0593C55C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461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461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-214338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-1429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96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-28577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4610" y="-214338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28577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96" y="-28577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7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7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-28577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-285776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214338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4610" y="-4572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0</Words>
  <Application>Microsoft Office PowerPoint</Application>
  <PresentationFormat>Экран (4:3)</PresentationFormat>
  <Paragraphs>0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37</cp:revision>
  <dcterms:created xsi:type="dcterms:W3CDTF">2010-12-24T17:54:26Z</dcterms:created>
  <dcterms:modified xsi:type="dcterms:W3CDTF">2011-01-10T15:10:14Z</dcterms:modified>
</cp:coreProperties>
</file>