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43"/>
  </p:notesMasterIdLst>
  <p:sldIdLst>
    <p:sldId id="328" r:id="rId5"/>
    <p:sldId id="305" r:id="rId6"/>
    <p:sldId id="319" r:id="rId7"/>
    <p:sldId id="320" r:id="rId8"/>
    <p:sldId id="316" r:id="rId9"/>
    <p:sldId id="307" r:id="rId10"/>
    <p:sldId id="309" r:id="rId11"/>
    <p:sldId id="317" r:id="rId12"/>
    <p:sldId id="260" r:id="rId13"/>
    <p:sldId id="310" r:id="rId14"/>
    <p:sldId id="301" r:id="rId15"/>
    <p:sldId id="270" r:id="rId16"/>
    <p:sldId id="272" r:id="rId17"/>
    <p:sldId id="274" r:id="rId18"/>
    <p:sldId id="275" r:id="rId19"/>
    <p:sldId id="277" r:id="rId20"/>
    <p:sldId id="278" r:id="rId21"/>
    <p:sldId id="282" r:id="rId22"/>
    <p:sldId id="288" r:id="rId23"/>
    <p:sldId id="291" r:id="rId24"/>
    <p:sldId id="292" r:id="rId25"/>
    <p:sldId id="294" r:id="rId26"/>
    <p:sldId id="295" r:id="rId27"/>
    <p:sldId id="297" r:id="rId28"/>
    <p:sldId id="296" r:id="rId29"/>
    <p:sldId id="313" r:id="rId30"/>
    <p:sldId id="315" r:id="rId31"/>
    <p:sldId id="314" r:id="rId32"/>
    <p:sldId id="258" r:id="rId33"/>
    <p:sldId id="306" r:id="rId34"/>
    <p:sldId id="324" r:id="rId35"/>
    <p:sldId id="325" r:id="rId36"/>
    <p:sldId id="326" r:id="rId37"/>
    <p:sldId id="327" r:id="rId38"/>
    <p:sldId id="323" r:id="rId39"/>
    <p:sldId id="321" r:id="rId40"/>
    <p:sldId id="322" r:id="rId41"/>
    <p:sldId id="32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45" d="100"/>
          <a:sy n="45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86AFF-CB61-49D6-80E7-801925D5D4D3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5967-60C3-4E7B-AFA9-ACDF8B14AB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843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3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3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3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4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5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6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7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18488" name="Picture 5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1848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9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40E3572-FD0D-4BD1-9AA3-6ED8FC043515}" type="slidenum">
              <a:rPr lang="ru-RU"/>
              <a:pPr/>
              <a:t>‹#›</a:t>
            </a:fld>
            <a:endParaRPr lang="ru-RU" dirty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506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6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506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7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507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07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507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08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4508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508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05502-00C1-4514-A85B-AD01293FC12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74D6E-F54D-4FB0-9FF4-C37A582715D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56918-9A4C-41DA-878E-81374A72914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1B1CE-89D6-40F3-9A12-41F7201ED92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4DCBB-A806-49DE-91AA-5A02097E3447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893C3-1498-49AB-91A2-90D2E41965D3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D9B92-0967-4CD5-B914-CFD7603AD90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6946A-7E63-4377-8133-38033E8F089C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5AA5-97A6-4413-BFA3-086D8A467FC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EA3EB-F19A-4AF0-907A-54F136BD848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EFA16-2ACD-4D41-B08D-92A9D67257C9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E5CFF-DABD-4D5C-86C0-8FEFED7AAA9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0628C-C814-4DD9-8AB1-D1F08247F45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87B30-34C0-445F-8EE5-D55F94AB554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A873-F353-4878-B848-134FD6F500A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ED6D-6B03-4D44-9D5D-111A2F43898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B718B-6B15-4F80-AF73-E29723E1312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1DCE-7D17-4AC4-842D-A592E6603BA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54A02-A25D-457B-86F3-AA43545B2E7D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2C3BA-C5CC-4484-A866-9D9C1202369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ADBB1-EEC8-447D-B795-0C93030FE44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FA16-2ACD-4D41-B08D-92A9D67257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5CFF-DABD-4D5C-86C0-8FEFED7AAA9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628C-C814-4DD9-8AB1-D1F08247F45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7B30-34C0-445F-8EE5-D55F94AB554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A873-F353-4878-B848-134FD6F500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4ED6D-6B03-4D44-9D5D-111A2F43898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718B-6B15-4F80-AF73-E29723E131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1DCE-7D17-4AC4-842D-A592E6603B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4A02-A25D-457B-86F3-AA43545B2E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2C3BA-C5CC-4484-A866-9D9C12023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ADBB1-EEC8-447D-B795-0C93030FE44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741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46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pic>
          <p:nvPicPr>
            <p:cNvPr id="17464" name="Picture 5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</p:spPr>
        </p:pic>
      </p:grpSp>
      <p:sp>
        <p:nvSpPr>
          <p:cNvPr id="1746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6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1746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746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2542A1D-CFC0-4799-A172-326A50835C07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404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4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5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405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5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5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4405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05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05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406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6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407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07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407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407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7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7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7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4408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408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8F20D1-DEF0-4F8C-AF8E-754BCE711C0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E1B8-6674-4DD7-915B-C52FCE116EAE}" type="datetimeFigureOut">
              <a:rPr lang="ru-RU" smtClean="0"/>
              <a:pPr/>
              <a:t>15.01.2011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874B-AFD0-4165-A239-F85BB8AE86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video" Target="file:///C:\Users\&#1053;&#1072;&#1090;&#1072;&#1083;&#1100;&#1103;\Documents\&#1092;&#1077;&#1089;&#1090;&#1080;&#1074;&#1072;&#1083;&#1100;%20&#1087;&#1077;&#1076;&#1072;&#1075;&#1086;&#1075;&#1080;&#1095;&#1077;&#1089;&#1082;&#1080;&#1093;%20&#1080;&#1076;&#1077;&#1081;\&#1070;&#1083;&#1103;%20&#1080;%20&#1040;&#1085;&#1103;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40.xml"/><Relationship Id="rId5" Type="http://schemas.openxmlformats.org/officeDocument/2006/relationships/slide" Target="slide36.xml"/><Relationship Id="rId4" Type="http://schemas.openxmlformats.org/officeDocument/2006/relationships/slide" Target="slide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Юля и Ан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245529" cy="618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cuments and Settings\Zabava\Мои рисунки\буддизм4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Documents and Settings\Zabava\Мои рисунки\к уроку\б6.jpe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30338" y="0"/>
            <a:ext cx="911366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Zabava\Мои рисунки\к уроку\м6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-48099" y="0"/>
            <a:ext cx="91920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14290"/>
            <a:ext cx="4708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</a:rPr>
              <a:t>ИСЛАМ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 and Settings\Zabava\Мои рисунки\к уроку\каран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3091" y="0"/>
            <a:ext cx="91209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 and Settings\Zabava\Мои рисунки\к уроку\м8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19207"/>
            <a:ext cx="9144000" cy="683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:\Documents and Settings\Zabava\Мои рисунки\к уроку\м1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:\Documents and Settings\Zabava\Мои рисунки\к уроку\м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 and Settings\Zabava\Мои рисунки\к уроку\м10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745197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христианство</a:t>
            </a:r>
            <a:endParaRPr lang="ru-RU" sz="8000" b="1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736"/>
            <a:ext cx="490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православие</a:t>
            </a:r>
            <a:endParaRPr lang="ru-RU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428868"/>
            <a:ext cx="824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</a:t>
            </a:r>
            <a:r>
              <a:rPr lang="ru-RU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атолическая церковь</a:t>
            </a:r>
            <a:endParaRPr lang="ru-RU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429000"/>
            <a:ext cx="5531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</a:t>
            </a:r>
            <a:r>
              <a:rPr lang="ru-RU" sz="5400" b="1" cap="none" spc="1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ротестантизм</a:t>
            </a:r>
            <a:endParaRPr lang="ru-RU" sz="5400" b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Zabava\Мои рисунки\к уроку\п4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7166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4542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cap="none" spc="150" dirty="0" smtClean="0">
                <a:ln w="11430"/>
                <a:solidFill>
                  <a:srgbClr val="F8F8F8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православие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" y="-11432"/>
            <a:ext cx="9136094" cy="6869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66081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8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Кто во что верит</a:t>
            </a:r>
            <a:endParaRPr lang="ru-RU" sz="8000" b="1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ocuments and Settings\Zabava\Мои рисунки\к уроку\vm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796" y="0"/>
            <a:ext cx="6164038" cy="6833826"/>
          </a:xfrm>
          <a:prstGeom prst="rect">
            <a:avLst/>
          </a:prstGeom>
          <a:noFill/>
        </p:spPr>
      </p:pic>
      <p:pic>
        <p:nvPicPr>
          <p:cNvPr id="7172" name="Picture 4" descr="D:\Documents and Settings\Zabava\Мои рисунки\к уроку\vm1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-30863"/>
            <a:ext cx="4214842" cy="68028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Zabava\Мои рисунки\к уроку\п1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1714480" y="-48"/>
            <a:ext cx="5143536" cy="6858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Zabava\Мои рисунки\к уроку\п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Zabava\Мои рисунки\к уроку\п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 and Settings\Zabava\Мои рисунки\к уроку\библ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8246"/>
            <a:ext cx="5143536" cy="67815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Zabava\Мои рисунки\eee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29824"/>
            <a:ext cx="5286412" cy="6917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6" y="0"/>
            <a:ext cx="9136094" cy="6869431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28670"/>
          <a:ext cx="9144000" cy="46329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{BDBED569-4797-4DF1-A0F4-6AAB3CD982D8}</a:tableStyleId>
              </a:tblPr>
              <a:tblGrid>
                <a:gridCol w="1928794"/>
                <a:gridCol w="1643074"/>
                <a:gridCol w="1571635"/>
                <a:gridCol w="1928827"/>
                <a:gridCol w="2071670"/>
              </a:tblGrid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</a:rPr>
                        <a:t>Название религии</a:t>
                      </a:r>
                      <a:endParaRPr lang="ru-RU" sz="2800" b="1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Бог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Места поклонения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Посредник между Богом и человеком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Основные учения, идея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Буддизм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Будда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храм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лама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Творить добрые  дела</a:t>
                      </a:r>
                      <a:endParaRPr lang="ru-RU" sz="25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Ислам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Аллах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мечеть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мулла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Творить добрые дела</a:t>
                      </a:r>
                      <a:endParaRPr lang="ru-RU" sz="25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9471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Христианство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Бог , Иисус Христос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храм</a:t>
                      </a:r>
                      <a:endParaRPr lang="ru-RU" sz="28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Священно</a:t>
                      </a:r>
                    </a:p>
                    <a:p>
                      <a:pPr algn="ctr"/>
                      <a:r>
                        <a:rPr lang="ru-RU" sz="25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служитель</a:t>
                      </a:r>
                      <a:endParaRPr lang="ru-RU" sz="25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cap="none" spc="0" dirty="0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Вера в добро и </a:t>
                      </a:r>
                      <a:r>
                        <a:rPr lang="ru-RU" sz="2400" b="1" kern="1200" cap="none" spc="0" dirty="0" err="1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справедли</a:t>
                      </a:r>
                      <a:endParaRPr lang="ru-RU" sz="2400" b="1" kern="1200" cap="none" spc="0" dirty="0" smtClean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400" b="1" kern="1200" cap="none" spc="0" dirty="0" err="1" smtClean="0">
                          <a:ln w="1905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innerShdw blurRad="63500" dist="50800" dir="108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вость</a:t>
                      </a:r>
                      <a:endParaRPr lang="ru-RU" sz="2400" b="1" kern="1200" cap="none" spc="0" dirty="0">
                        <a:ln w="1905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innerShdw blurRad="63500" dist="50800" dir="10800000">
                            <a:prstClr val="black">
                              <a:alpha val="50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643050"/>
            <a:ext cx="7648184" cy="28931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Кто прав?</a:t>
            </a:r>
          </a:p>
          <a:p>
            <a:pPr algn="ctr"/>
            <a:r>
              <a:rPr lang="ru-RU" sz="9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Во что верить?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571612"/>
            <a:ext cx="6143668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1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</a:t>
            </a:r>
            <a:r>
              <a:rPr lang="ru-RU" sz="11100" b="1" cap="none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вобода </a:t>
            </a:r>
          </a:p>
          <a:p>
            <a:pPr algn="ctr"/>
            <a:r>
              <a:rPr lang="ru-RU" sz="11100" b="1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совести</a:t>
            </a:r>
            <a:endParaRPr lang="ru-RU" sz="11100" b="1" cap="none" spc="0" dirty="0">
              <a:ln/>
              <a:solidFill>
                <a:schemeClr val="accent4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endParaRPr lang="ru-RU" sz="5400" b="1" cap="none" spc="0" dirty="0">
              <a:ln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1"/>
            <a:ext cx="9136094" cy="68694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218470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u="sng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Атеист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357562"/>
            <a:ext cx="345088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Верующий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4178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безбожник</a:t>
            </a:r>
            <a:b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неверующий</a:t>
            </a:r>
            <a:endParaRPr lang="ru-RU" sz="5400" b="1" cap="none" spc="0" dirty="0">
              <a:ln/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357562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- признающий </a:t>
            </a:r>
          </a:p>
          <a:p>
            <a:pPr algn="r"/>
            <a:r>
              <a:rPr lang="ru-RU" sz="54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существование Бога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2736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Многоликое человечество</a:t>
            </a:r>
            <a:endParaRPr lang="ru-RU" sz="48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86446" y="1071546"/>
            <a:ext cx="2486036" cy="2571768"/>
          </a:xfrm>
          <a:prstGeom prst="ellipse">
            <a:avLst/>
          </a:prstGeom>
          <a:solidFill>
            <a:srgbClr val="FFFF66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1571612"/>
            <a:ext cx="20610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</a:t>
            </a:r>
          </a:p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разные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63633">
            <a:off x="1428728" y="1000108"/>
            <a:ext cx="4414863" cy="584775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по внешнему облику</a:t>
            </a:r>
            <a:endParaRPr lang="ru-RU" sz="32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214554"/>
            <a:ext cx="4188391" cy="584775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по национальности</a:t>
            </a:r>
            <a:endParaRPr lang="ru-RU" sz="3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274842">
            <a:off x="2492999" y="3541419"/>
            <a:ext cx="3456139" cy="1015663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по месту рождения</a:t>
            </a:r>
          </a:p>
          <a:p>
            <a:pPr algn="ctr"/>
            <a:r>
              <a:rPr lang="ru-RU" sz="3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 и проживания</a:t>
            </a:r>
            <a:endParaRPr lang="ru-RU" sz="3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299221">
            <a:off x="3643177" y="4731152"/>
            <a:ext cx="3642231" cy="923330"/>
          </a:xfrm>
          <a:prstGeom prst="rect">
            <a:avLst/>
          </a:prstGeom>
          <a:solidFill>
            <a:srgbClr val="FFFF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по</a:t>
            </a:r>
            <a:r>
              <a:rPr lang="ru-RU" sz="5400" dirty="0" smtClean="0">
                <a:solidFill>
                  <a:schemeClr val="tx1"/>
                </a:solidFill>
                <a:hlinkClick r:id="rId5" action="ppaction://hlinksldjump"/>
              </a:rPr>
              <a:t> </a:t>
            </a:r>
            <a:r>
              <a:rPr lang="ru-RU" sz="3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взглядам на мир</a:t>
            </a:r>
            <a:endParaRPr lang="ru-RU" sz="3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Zabava\Мои рисунки\53259981__18B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1"/>
            <a:ext cx="9136094" cy="6869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642918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u="sng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Религией</a:t>
            </a:r>
            <a:endParaRPr lang="ru-RU" sz="72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7858180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называют веру людей </a:t>
            </a:r>
          </a:p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в существование высших, </a:t>
            </a:r>
          </a:p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сверхъестественных </a:t>
            </a:r>
          </a:p>
          <a:p>
            <a:r>
              <a:rPr lang="ru-RU" sz="5100" b="1" i="1" dirty="0" smtClean="0">
                <a:ln/>
                <a:solidFill>
                  <a:schemeClr val="accent4">
                    <a:lumMod val="50000"/>
                  </a:schemeClr>
                </a:solidFill>
              </a:rPr>
              <a:t>сил –Бога или богов.</a:t>
            </a:r>
            <a:r>
              <a:rPr lang="ru-RU" sz="5100" b="1" dirty="0" smtClean="0">
                <a:ln/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5100" b="1" dirty="0">
              <a:ln/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8072462" y="6286520"/>
            <a:ext cx="787524" cy="571480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Zabava\Мои рисунки\n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572560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511" y="319864"/>
            <a:ext cx="4297753" cy="64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298" y="0"/>
            <a:ext cx="45742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картин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399"/>
            <a:ext cx="9144000" cy="6153202"/>
          </a:xfrm>
          <a:prstGeom prst="rect">
            <a:avLst/>
          </a:prstGeom>
          <a:noFill/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7929586" y="6357934"/>
            <a:ext cx="785786" cy="500066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Zabava\Мои рисунки\14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7929586" y="6357958"/>
            <a:ext cx="858962" cy="500042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Zabava\Мои рисунки\мулла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6965" cy="3787140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D:\Documents and Settings\Zabava\Мои рисунки\eeeg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4071934" cy="571501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Zabava\Мои рисунки\7-d0bdd0bed18fd0b1d180d18f-d0bfd0b0d180d0b0d0b4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78674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8286776" y="6357934"/>
            <a:ext cx="857224" cy="500066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Documents and Settings\Zabava\Мои рисунки\olimp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105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8001024" y="6357934"/>
            <a:ext cx="857224" cy="500066"/>
          </a:xfrm>
          <a:prstGeom prst="curved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843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взгляды на мир</a:t>
            </a: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85860"/>
            <a:ext cx="2307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верующие</a:t>
            </a:r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1285860"/>
            <a:ext cx="1778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атеисты</a:t>
            </a:r>
            <a:endParaRPr lang="ru-RU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071802" y="85723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572264" y="857232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57356" y="2357430"/>
            <a:ext cx="9909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107389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28662" y="2714620"/>
            <a:ext cx="2621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посредник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071810"/>
            <a:ext cx="4377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места поклонения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3500438"/>
            <a:ext cx="1985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обряды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429132"/>
            <a:ext cx="4495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религии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>
            <a:off x="2179621" y="432118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643968" y="535703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1071538" y="5072074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715016"/>
            <a:ext cx="2138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буддизм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5715016"/>
            <a:ext cx="16161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ислам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5715016"/>
            <a:ext cx="3350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христианство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H="1">
            <a:off x="4143372" y="5072074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2" grpId="0"/>
      <p:bldP spid="13" grpId="0"/>
      <p:bldP spid="14" grpId="0"/>
      <p:bldP spid="15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Zabava\Мои рисунки\049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34160" y="0"/>
            <a:ext cx="921516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 and Settings\Zabava\Мои рисунки\1080892057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r="18750" b="24003"/>
          <a:stretch>
            <a:fillRect/>
          </a:stretch>
        </p:blipFill>
        <p:spPr bwMode="auto">
          <a:xfrm>
            <a:off x="-1" y="12920"/>
            <a:ext cx="9163987" cy="6845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Zabava\Мои рисунки\tema05_14.jpg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25856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Zabava\Мои рисунки\b_300146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Documents and Settings\Zabava\Мои рисунки\post-66776-1245586606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Zabava\Мои рисунки\и15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7114128" cy="18004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1100" b="1" cap="none" spc="0" dirty="0" smtClean="0">
                <a:ln w="11430"/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БУДДИЗМ</a:t>
            </a:r>
            <a:endParaRPr lang="ru-RU" sz="11100" b="1" cap="none" spc="0" dirty="0">
              <a:ln w="11430"/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1">
  <a:themeElements>
    <a:clrScheme name="01069064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0106906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069064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64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841</TotalTime>
  <Words>122</Words>
  <Application>Microsoft Office PowerPoint</Application>
  <PresentationFormat>Экран (4:3)</PresentationFormat>
  <Paragraphs>63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Тема1</vt:lpstr>
      <vt:lpstr>Пастель</vt:lpstr>
      <vt:lpstr>Оформление по умолчанию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99</cp:revision>
  <dcterms:created xsi:type="dcterms:W3CDTF">2010-02-21T17:27:31Z</dcterms:created>
  <dcterms:modified xsi:type="dcterms:W3CDTF">2011-01-15T06:38:13Z</dcterms:modified>
</cp:coreProperties>
</file>