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61" r:id="rId4"/>
    <p:sldId id="258" r:id="rId5"/>
    <p:sldId id="257" r:id="rId6"/>
    <p:sldId id="259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86861-E8D9-4AA6-B0F5-4B4114691DB9}" type="datetimeFigureOut">
              <a:rPr lang="ru-RU" smtClean="0"/>
              <a:pPr/>
              <a:t>09.04.2010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97453-2AFA-402B-B4C7-2EE5E98C6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97453-2AFA-402B-B4C7-2EE5E98C6DC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15BB-F82D-4139-9388-E582AC0C1E84}" type="datetimeFigureOut">
              <a:rPr lang="ru-RU" smtClean="0"/>
              <a:pPr/>
              <a:t>09.04.2010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BA47-8286-4D40-9483-0CE2EF9DF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15BB-F82D-4139-9388-E582AC0C1E84}" type="datetimeFigureOut">
              <a:rPr lang="ru-RU" smtClean="0"/>
              <a:pPr/>
              <a:t>09.04.2010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BA47-8286-4D40-9483-0CE2EF9DF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15BB-F82D-4139-9388-E582AC0C1E84}" type="datetimeFigureOut">
              <a:rPr lang="ru-RU" smtClean="0"/>
              <a:pPr/>
              <a:t>09.04.2010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BA47-8286-4D40-9483-0CE2EF9DF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15BB-F82D-4139-9388-E582AC0C1E84}" type="datetimeFigureOut">
              <a:rPr lang="ru-RU" smtClean="0"/>
              <a:pPr/>
              <a:t>09.04.2010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BA47-8286-4D40-9483-0CE2EF9DF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15BB-F82D-4139-9388-E582AC0C1E84}" type="datetimeFigureOut">
              <a:rPr lang="ru-RU" smtClean="0"/>
              <a:pPr/>
              <a:t>09.04.2010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BA47-8286-4D40-9483-0CE2EF9DF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15BB-F82D-4139-9388-E582AC0C1E84}" type="datetimeFigureOut">
              <a:rPr lang="ru-RU" smtClean="0"/>
              <a:pPr/>
              <a:t>09.04.2010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BA47-8286-4D40-9483-0CE2EF9DF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15BB-F82D-4139-9388-E582AC0C1E84}" type="datetimeFigureOut">
              <a:rPr lang="ru-RU" smtClean="0"/>
              <a:pPr/>
              <a:t>09.04.2010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BA47-8286-4D40-9483-0CE2EF9DF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15BB-F82D-4139-9388-E582AC0C1E84}" type="datetimeFigureOut">
              <a:rPr lang="ru-RU" smtClean="0"/>
              <a:pPr/>
              <a:t>09.04.2010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BA47-8286-4D40-9483-0CE2EF9DF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15BB-F82D-4139-9388-E582AC0C1E84}" type="datetimeFigureOut">
              <a:rPr lang="ru-RU" smtClean="0"/>
              <a:pPr/>
              <a:t>09.04.2010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BA47-8286-4D40-9483-0CE2EF9DF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15BB-F82D-4139-9388-E582AC0C1E84}" type="datetimeFigureOut">
              <a:rPr lang="ru-RU" smtClean="0"/>
              <a:pPr/>
              <a:t>09.04.2010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BA47-8286-4D40-9483-0CE2EF9DF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15BB-F82D-4139-9388-E582AC0C1E84}" type="datetimeFigureOut">
              <a:rPr lang="ru-RU" smtClean="0"/>
              <a:pPr/>
              <a:t>09.04.2010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2BA47-8286-4D40-9483-0CE2EF9DF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E15BB-F82D-4139-9388-E582AC0C1E84}" type="datetimeFigureOut">
              <a:rPr lang="ru-RU" smtClean="0"/>
              <a:pPr/>
              <a:t>09.04.2010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2BA47-8286-4D40-9483-0CE2EF9DF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-214338"/>
            <a:ext cx="7772400" cy="1470025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The  Earth   is  our   home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9" name="Picture 5" descr="F:\на фон\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76"/>
            <a:ext cx="4572000" cy="3286124"/>
          </a:xfrm>
          <a:prstGeom prst="rect">
            <a:avLst/>
          </a:prstGeom>
          <a:noFill/>
        </p:spPr>
      </p:pic>
      <p:pic>
        <p:nvPicPr>
          <p:cNvPr id="1030" name="Picture 6" descr="F:\на фон\SPORTS_SNOW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643314"/>
            <a:ext cx="4572000" cy="3214686"/>
          </a:xfrm>
          <a:prstGeom prst="rect">
            <a:avLst/>
          </a:prstGeom>
          <a:noFill/>
        </p:spPr>
      </p:pic>
      <p:pic>
        <p:nvPicPr>
          <p:cNvPr id="13" name="Рисунок 12" descr="26865.jp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857232"/>
            <a:ext cx="4572000" cy="2786082"/>
          </a:xfrm>
          <a:prstGeom prst="rect">
            <a:avLst/>
          </a:prstGeom>
        </p:spPr>
      </p:pic>
      <p:pic>
        <p:nvPicPr>
          <p:cNvPr id="19" name="Рисунок 18" descr="nature_342.jp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57232"/>
            <a:ext cx="4572000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718906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643174" y="785794"/>
            <a:ext cx="48577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The    Earth  is   a  garden</a:t>
            </a:r>
          </a:p>
          <a:p>
            <a:r>
              <a:rPr lang="en-US" sz="2400" dirty="0" smtClean="0"/>
              <a:t>It’s  a  beautiful   place</a:t>
            </a:r>
          </a:p>
          <a:p>
            <a:r>
              <a:rPr lang="en-US" sz="2400" dirty="0" smtClean="0"/>
              <a:t>      For  all  living  creatures</a:t>
            </a:r>
          </a:p>
          <a:p>
            <a:r>
              <a:rPr lang="en-US" sz="2400" dirty="0" smtClean="0"/>
              <a:t>For  all  the  human  race</a:t>
            </a:r>
          </a:p>
          <a:p>
            <a:endParaRPr lang="en-US" sz="2400" dirty="0" smtClean="0"/>
          </a:p>
          <a:p>
            <a:r>
              <a:rPr lang="en-US" sz="2400" dirty="0" smtClean="0"/>
              <a:t>       Helping  Mother  Earth</a:t>
            </a:r>
          </a:p>
          <a:p>
            <a:r>
              <a:rPr lang="en-US" sz="2400" dirty="0" smtClean="0"/>
              <a:t> We  can  peacefully  roam</a:t>
            </a:r>
          </a:p>
          <a:p>
            <a:r>
              <a:rPr lang="en-US" sz="2400" dirty="0" smtClean="0"/>
              <a:t>        We  all  diverse  a  place</a:t>
            </a:r>
          </a:p>
          <a:p>
            <a:r>
              <a:rPr lang="en-US" sz="2400" dirty="0" smtClean="0"/>
              <a:t> We  can  call  our  home</a:t>
            </a:r>
          </a:p>
          <a:p>
            <a:r>
              <a:rPr lang="en-US" sz="2400" dirty="0" smtClean="0"/>
              <a:t>  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3042" y="285728"/>
            <a:ext cx="5732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 NEW  PLANET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Рисунок 9" descr="анг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2285992"/>
            <a:ext cx="5821531" cy="45720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14480" y="1214422"/>
            <a:ext cx="5643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to   descend -  </a:t>
            </a:r>
            <a:r>
              <a:rPr lang="ru-RU" sz="2800" b="1" dirty="0" smtClean="0"/>
              <a:t>спускаться</a:t>
            </a:r>
            <a:r>
              <a:rPr lang="en-US" sz="2800" b="1" dirty="0" smtClean="0"/>
              <a:t>    </a:t>
            </a:r>
          </a:p>
          <a:p>
            <a:r>
              <a:rPr lang="en-US" sz="2800" b="1" dirty="0" smtClean="0"/>
              <a:t>helmets - </a:t>
            </a:r>
            <a:r>
              <a:rPr lang="ru-RU" sz="2800" b="1" dirty="0" smtClean="0"/>
              <a:t>шлемы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43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55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3857628"/>
            <a:ext cx="4000496" cy="30003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14290"/>
            <a:ext cx="614363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Monotype Corsiva" pitchFamily="66" charset="0"/>
              </a:rPr>
              <a:t>The   Daffodils</a:t>
            </a:r>
          </a:p>
          <a:p>
            <a:endParaRPr lang="en-US" sz="800" b="1" dirty="0" smtClean="0">
              <a:latin typeface="Monotype Corsiva" pitchFamily="66" charset="0"/>
            </a:endParaRPr>
          </a:p>
          <a:p>
            <a:r>
              <a:rPr lang="en-US" sz="2800" b="1" dirty="0" smtClean="0">
                <a:latin typeface="Monotype Corsiva" pitchFamily="66" charset="0"/>
              </a:rPr>
              <a:t>I  wandered  lonely  as  a cloud </a:t>
            </a:r>
          </a:p>
          <a:p>
            <a:r>
              <a:rPr lang="en-US" sz="2800" b="1" dirty="0" smtClean="0">
                <a:latin typeface="Monotype Corsiva" pitchFamily="66" charset="0"/>
              </a:rPr>
              <a:t>That  floats  on high  o’er  vales   and  hills ,</a:t>
            </a:r>
          </a:p>
          <a:p>
            <a:r>
              <a:rPr lang="en-US" sz="2800" b="1" dirty="0" smtClean="0">
                <a:latin typeface="Monotype Corsiva" pitchFamily="66" charset="0"/>
              </a:rPr>
              <a:t>When  all  at  once  I saw  a   crowd  ,</a:t>
            </a:r>
          </a:p>
          <a:p>
            <a:r>
              <a:rPr lang="en-US" sz="2800" b="1" dirty="0" smtClean="0">
                <a:latin typeface="Monotype Corsiva" pitchFamily="66" charset="0"/>
              </a:rPr>
              <a:t>A  host  of  golden  daffodils ;</a:t>
            </a:r>
          </a:p>
          <a:p>
            <a:r>
              <a:rPr lang="en-US" sz="2800" b="1" dirty="0" smtClean="0">
                <a:latin typeface="Monotype Corsiva" pitchFamily="66" charset="0"/>
              </a:rPr>
              <a:t>Beside  the  lake , beneath   the  trees , </a:t>
            </a:r>
          </a:p>
          <a:p>
            <a:r>
              <a:rPr lang="en-US" sz="2800" b="1" dirty="0" smtClean="0">
                <a:latin typeface="Monotype Corsiva" pitchFamily="66" charset="0"/>
              </a:rPr>
              <a:t>Fluttering  and  dancing  in the  breeze .</a:t>
            </a:r>
          </a:p>
          <a:p>
            <a:r>
              <a:rPr lang="en-US" sz="2800" b="1" dirty="0" smtClean="0">
                <a:latin typeface="Monotype Corsiva" pitchFamily="66" charset="0"/>
              </a:rPr>
              <a:t>Continuous  as the  stars  that  shine </a:t>
            </a:r>
          </a:p>
          <a:p>
            <a:r>
              <a:rPr lang="en-US" sz="2800" b="1" dirty="0" smtClean="0">
                <a:latin typeface="Monotype Corsiva" pitchFamily="66" charset="0"/>
              </a:rPr>
              <a:t>And  twinkle  on  the Milky  Way ,</a:t>
            </a:r>
          </a:p>
          <a:p>
            <a:r>
              <a:rPr lang="en-US" sz="2800" b="1" dirty="0" smtClean="0">
                <a:latin typeface="Monotype Corsiva" pitchFamily="66" charset="0"/>
              </a:rPr>
              <a:t>They  stretched  in  never –ending  line </a:t>
            </a:r>
          </a:p>
          <a:p>
            <a:r>
              <a:rPr lang="en-US" sz="2800" b="1" dirty="0" smtClean="0">
                <a:latin typeface="Monotype Corsiva" pitchFamily="66" charset="0"/>
              </a:rPr>
              <a:t>Along  the margin of  a bay .  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57554" cy="3357562"/>
          </a:xfrm>
          <a:prstGeom prst="rect">
            <a:avLst/>
          </a:prstGeom>
        </p:spPr>
      </p:pic>
      <p:pic>
        <p:nvPicPr>
          <p:cNvPr id="5" name="Рисунок 4" descr="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0"/>
            <a:ext cx="3071802" cy="3286124"/>
          </a:xfrm>
          <a:prstGeom prst="rect">
            <a:avLst/>
          </a:prstGeom>
        </p:spPr>
      </p:pic>
      <p:pic>
        <p:nvPicPr>
          <p:cNvPr id="6" name="Рисунок 5" descr="more_0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14686"/>
            <a:ext cx="4714876" cy="3643314"/>
          </a:xfrm>
          <a:prstGeom prst="rect">
            <a:avLst/>
          </a:prstGeom>
        </p:spPr>
      </p:pic>
      <p:pic>
        <p:nvPicPr>
          <p:cNvPr id="7" name="Рисунок 6" descr="F20070512174600146112950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3286124"/>
            <a:ext cx="4500562" cy="3571876"/>
          </a:xfrm>
          <a:prstGeom prst="rect">
            <a:avLst/>
          </a:prstGeom>
        </p:spPr>
      </p:pic>
      <p:pic>
        <p:nvPicPr>
          <p:cNvPr id="8" name="Рисунок 7" descr="589649_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678" y="0"/>
            <a:ext cx="2857520" cy="3286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8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185</TotalTime>
  <Words>133</Words>
  <Application>Microsoft Office PowerPoint</Application>
  <PresentationFormat>Экран (4:3)</PresentationFormat>
  <Paragraphs>27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The  Earth   is  our   home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  is  our   home</dc:title>
  <dc:creator>XTreme</dc:creator>
  <cp:lastModifiedBy>школа</cp:lastModifiedBy>
  <cp:revision>29</cp:revision>
  <dcterms:created xsi:type="dcterms:W3CDTF">2010-04-04T16:00:17Z</dcterms:created>
  <dcterms:modified xsi:type="dcterms:W3CDTF">2010-04-09T07:55:57Z</dcterms:modified>
</cp:coreProperties>
</file>