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33"/>
  </p:notesMasterIdLst>
  <p:sldIdLst>
    <p:sldId id="328" r:id="rId5"/>
    <p:sldId id="305" r:id="rId6"/>
    <p:sldId id="258" r:id="rId7"/>
    <p:sldId id="306" r:id="rId8"/>
    <p:sldId id="316" r:id="rId9"/>
    <p:sldId id="307" r:id="rId10"/>
    <p:sldId id="309" r:id="rId11"/>
    <p:sldId id="317" r:id="rId12"/>
    <p:sldId id="260" r:id="rId13"/>
    <p:sldId id="310" r:id="rId14"/>
    <p:sldId id="301" r:id="rId15"/>
    <p:sldId id="270" r:id="rId16"/>
    <p:sldId id="272" r:id="rId17"/>
    <p:sldId id="274" r:id="rId18"/>
    <p:sldId id="275" r:id="rId19"/>
    <p:sldId id="277" r:id="rId20"/>
    <p:sldId id="278" r:id="rId21"/>
    <p:sldId id="282" r:id="rId22"/>
    <p:sldId id="288" r:id="rId23"/>
    <p:sldId id="291" r:id="rId24"/>
    <p:sldId id="292" r:id="rId25"/>
    <p:sldId id="294" r:id="rId26"/>
    <p:sldId id="295" r:id="rId27"/>
    <p:sldId id="297" r:id="rId28"/>
    <p:sldId id="296" r:id="rId29"/>
    <p:sldId id="313" r:id="rId30"/>
    <p:sldId id="315" r:id="rId31"/>
    <p:sldId id="31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4660"/>
  </p:normalViewPr>
  <p:slideViewPr>
    <p:cSldViewPr>
      <p:cViewPr varScale="1">
        <p:scale>
          <a:sx n="104" d="100"/>
          <a:sy n="10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86AFF-CB61-49D6-80E7-801925D5D4D3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D5967-60C3-4E7B-AFA9-ACDF8B14AB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5967-60C3-4E7B-AFA9-ACDF8B14AB37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8436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37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38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39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0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1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2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3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4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5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6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0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3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4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5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7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8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9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0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1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2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4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5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6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7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8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9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0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1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2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3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4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5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6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7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8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9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0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1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2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3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4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5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6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7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pic>
          <p:nvPicPr>
            <p:cNvPr id="18488" name="Picture 5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1848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9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0E3572-FD0D-4BD1-9AA3-6ED8FC043515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506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506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7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7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7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7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507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507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8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8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8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8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4508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508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05502-00C1-4514-A85B-AD01293FC12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74D6E-F54D-4FB0-9FF4-C37A582715D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56918-9A4C-41DA-878E-81374A72914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1B1CE-89D6-40F3-9A12-41F7201ED92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4DCBB-A806-49DE-91AA-5A02097E344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893C3-1498-49AB-91A2-90D2E41965D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D9B92-0967-4CD5-B914-CFD7603AD90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6946A-7E63-4377-8133-38033E8F089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C5AA5-97A6-4413-BFA3-086D8A467FC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EA3EB-F19A-4AF0-907A-54F136BD848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EFA16-2ACD-4D41-B08D-92A9D67257C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E5CFF-DABD-4D5C-86C0-8FEFED7AAA9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0628C-C814-4DD9-8AB1-D1F08247F45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87B30-34C0-445F-8EE5-D55F94AB554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EA873-F353-4878-B848-134FD6F500A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4ED6D-6B03-4D44-9D5D-111A2F43898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B718B-6B15-4F80-AF73-E29723E1312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91DCE-7D17-4AC4-842D-A592E6603BA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54A02-A25D-457B-86F3-AA43545B2E7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2C3BA-C5CC-4484-A866-9D9C1202369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ADBB1-EEC8-447D-B795-0C93030FE44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FA16-2ACD-4D41-B08D-92A9D67257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CFF-DABD-4D5C-86C0-8FEFED7AAA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28C-C814-4DD9-8AB1-D1F08247F4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B30-34C0-445F-8EE5-D55F94AB55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A873-F353-4878-B848-134FD6F500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ED6D-6B03-4D44-9D5D-111A2F4389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8B-6B15-4F80-AF73-E29723E131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1DCE-7D17-4AC4-842D-A592E6603B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A02-A25D-457B-86F3-AA43545B2E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C3BA-C5CC-4484-A866-9D9C12023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BB1-EEC8-447D-B795-0C93030FE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741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6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6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6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pic>
          <p:nvPicPr>
            <p:cNvPr id="17464" name="Picture 56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1746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6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6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1746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746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2542A1D-CFC0-4799-A172-326A50835C07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40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40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440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0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0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40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40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40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40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40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8F20D1-DEF0-4F8C-AF8E-754BCE711C0F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8E1B8-6674-4DD7-915B-C52FCE116EAE}" type="datetimeFigureOut">
              <a:rPr lang="ru-RU" smtClean="0"/>
              <a:pPr/>
              <a:t>08.02.2011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D:\!!!Festival\Temp\591200\&#1087;&#1088;&#1077;&#1087;&#1086;&#1076;&#1072;&#1074;&#1072;&#1085;&#1080;&#1077;%20&#1074;%20&#1085;&#1072;&#1095;&#1072;&#1083;&#1100;&#1085;&#1086;&#1081;%20&#1096;&#1082;&#1086;&#1083;&#1077;\&#1070;&#1083;&#1103;%20&#1080;%20&#1040;&#1085;&#1103;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Юля и Ан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245529" cy="618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 and Settings\Zabava\Мои рисунки\буддизм4.jpg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uments and Settings\Zabava\Мои рисунки\к уроку\б6.jpe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0338" y="0"/>
            <a:ext cx="91136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Zabava\Мои рисунки\к уроку\м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-48099" y="0"/>
            <a:ext cx="91920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14290"/>
            <a:ext cx="47081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ИСЛАМ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ocuments and Settings\Zabava\Мои рисунки\к уроку\каран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3091" y="0"/>
            <a:ext cx="912090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 and Settings\Zabava\Мои рисунки\к уроку\м8.jp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0" y="19207"/>
            <a:ext cx="9144000" cy="683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Documents and Settings\Zabava\Мои рисунки\к уроку\м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:\Documents and Settings\Zabava\Мои рисунки\к уроку\м7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ocuments and Settings\Zabava\Мои рисунки\к уроку\м10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74519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христианство</a:t>
            </a:r>
            <a:endParaRPr lang="ru-RU" sz="8000" b="1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490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православие</a:t>
            </a:r>
            <a:endParaRPr lang="ru-RU" sz="5400" b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428868"/>
            <a:ext cx="824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5400" b="1" cap="none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атолическая церковь</a:t>
            </a:r>
            <a:endParaRPr lang="ru-RU" sz="5400" b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429000"/>
            <a:ext cx="5531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ru-RU" sz="5400" b="1" cap="none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ротестантизм</a:t>
            </a:r>
            <a:endParaRPr lang="ru-RU" sz="5400" b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Zabava\Мои рисунки\к уроку\п4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716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4542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православие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Zabava\Мои рисунки\53259981__18B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" y="-11432"/>
            <a:ext cx="9136094" cy="68694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766081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8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Кто во что верит</a:t>
            </a:r>
            <a:endParaRPr lang="ru-RU" sz="8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ocuments and Settings\Zabava\Мои рисунки\к уроку\vm2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796" y="0"/>
            <a:ext cx="6164038" cy="6833826"/>
          </a:xfrm>
          <a:prstGeom prst="rect">
            <a:avLst/>
          </a:prstGeom>
          <a:noFill/>
        </p:spPr>
      </p:pic>
      <p:pic>
        <p:nvPicPr>
          <p:cNvPr id="7172" name="Picture 4" descr="D:\Documents and Settings\Zabava\Мои рисунки\к уроку\vm1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-30863"/>
            <a:ext cx="4214842" cy="680283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Zabava\Мои рисунки\к уроку\п1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1714480" y="-48"/>
            <a:ext cx="5143536" cy="6858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Zabava\Мои рисунки\к уроку\п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Zabava\Мои рисунки\к уроку\п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Zabava\Мои рисунки\к уроку\библ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38246"/>
            <a:ext cx="5143536" cy="6781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Zabava\Мои рисунки\eee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29824"/>
            <a:ext cx="5286412" cy="691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Zabava\Мои рисунки\53259981__18B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" y="0"/>
            <a:ext cx="9136094" cy="6869431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28670"/>
          <a:ext cx="9144000" cy="46329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1928794"/>
                <a:gridCol w="1643074"/>
                <a:gridCol w="1571635"/>
                <a:gridCol w="1928827"/>
                <a:gridCol w="2071670"/>
              </a:tblGrid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Название религии</a:t>
                      </a:r>
                      <a:endParaRPr lang="ru-RU" sz="28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Бог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Места поклонения</a:t>
                      </a:r>
                      <a:endParaRPr lang="ru-RU" sz="24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Посредник между Богом и человеком</a:t>
                      </a:r>
                      <a:endParaRPr lang="ru-RU" sz="24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Основные учения, идея</a:t>
                      </a:r>
                      <a:endParaRPr lang="ru-RU" sz="24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Буддизм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Будда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храм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лама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Творить добрые  дела</a:t>
                      </a:r>
                      <a:endParaRPr lang="ru-RU" sz="25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Ислам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Аллах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мечеть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мулла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Творить добрые дела</a:t>
                      </a:r>
                      <a:endParaRPr lang="ru-RU" sz="25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Христианство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Бог , Иисус Христос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храм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Священно</a:t>
                      </a:r>
                    </a:p>
                    <a:p>
                      <a:pPr algn="ctr"/>
                      <a:r>
                        <a:rPr lang="ru-RU" sz="25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служитель</a:t>
                      </a:r>
                      <a:endParaRPr lang="ru-RU" sz="25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Вера в добро и </a:t>
                      </a:r>
                      <a:r>
                        <a:rPr lang="ru-RU" sz="2400" b="1" kern="1200" cap="none" spc="0" dirty="0" err="1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справедли</a:t>
                      </a:r>
                      <a:endParaRPr lang="ru-RU" sz="24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kern="1200" cap="none" spc="0" dirty="0" err="1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вость</a:t>
                      </a:r>
                      <a:endParaRPr lang="ru-RU" sz="24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643050"/>
            <a:ext cx="7648184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1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Кто прав?</a:t>
            </a:r>
          </a:p>
          <a:p>
            <a:pPr algn="ctr"/>
            <a:r>
              <a:rPr lang="ru-RU" sz="91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Во что верить?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571612"/>
            <a:ext cx="6143668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1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с</a:t>
            </a:r>
            <a:r>
              <a:rPr lang="ru-RU" sz="111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вобода </a:t>
            </a:r>
          </a:p>
          <a:p>
            <a:pPr algn="ctr"/>
            <a:r>
              <a:rPr lang="ru-RU" sz="111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совести</a:t>
            </a:r>
            <a:endParaRPr lang="ru-RU" sz="11100" b="1" cap="none" spc="0" dirty="0">
              <a:ln/>
              <a:solidFill>
                <a:schemeClr val="accent4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endParaRPr lang="ru-RU" sz="5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Picture 2" descr="D:\Documents and Settings\Zabava\Мои рисунки\53259981__18B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1"/>
            <a:ext cx="9136094" cy="68694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218470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u="sng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Атеист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357562"/>
            <a:ext cx="345088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Верующий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736"/>
            <a:ext cx="41788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безбожник</a:t>
            </a:r>
            <a:b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неверующий</a:t>
            </a:r>
            <a:endParaRPr lang="ru-RU" sz="5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357562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- признающий </a:t>
            </a:r>
          </a:p>
          <a:p>
            <a:pPr algn="r"/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существование Бога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Zabava\Мои рисунки\53259981__18B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1"/>
            <a:ext cx="9136094" cy="68694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642918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u="sng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Религией</a:t>
            </a:r>
            <a:endParaRPr lang="ru-RU" sz="72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928802"/>
            <a:ext cx="785818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100" b="1" i="1" dirty="0" smtClean="0">
                <a:ln/>
                <a:solidFill>
                  <a:schemeClr val="accent4">
                    <a:lumMod val="50000"/>
                  </a:schemeClr>
                </a:solidFill>
              </a:rPr>
              <a:t>называют веру людей </a:t>
            </a:r>
          </a:p>
          <a:p>
            <a:r>
              <a:rPr lang="ru-RU" sz="5100" b="1" i="1" dirty="0" smtClean="0">
                <a:ln/>
                <a:solidFill>
                  <a:schemeClr val="accent4">
                    <a:lumMod val="50000"/>
                  </a:schemeClr>
                </a:solidFill>
              </a:rPr>
              <a:t>в существование высших, </a:t>
            </a:r>
          </a:p>
          <a:p>
            <a:r>
              <a:rPr lang="ru-RU" sz="5100" b="1" i="1" dirty="0" smtClean="0">
                <a:ln/>
                <a:solidFill>
                  <a:schemeClr val="accent4">
                    <a:lumMod val="50000"/>
                  </a:schemeClr>
                </a:solidFill>
              </a:rPr>
              <a:t>сверхъестественных </a:t>
            </a:r>
          </a:p>
          <a:p>
            <a:r>
              <a:rPr lang="ru-RU" sz="5100" b="1" i="1" dirty="0" smtClean="0">
                <a:ln/>
                <a:solidFill>
                  <a:schemeClr val="accent4">
                    <a:lumMod val="50000"/>
                  </a:schemeClr>
                </a:solidFill>
              </a:rPr>
              <a:t>сил –Бога или богов.</a:t>
            </a:r>
            <a:r>
              <a:rPr lang="ru-RU" sz="51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51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8072462" y="6286520"/>
            <a:ext cx="787524" cy="571480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Zabava\Мои рисунки\049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-34160" y="0"/>
            <a:ext cx="921516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cuments and Settings\Zabava\Мои рисунки\1080892057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-1" y="12920"/>
            <a:ext cx="9163987" cy="6845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Zabava\Мои рисунки\tema05_14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925856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Zabava\Мои рисунки\b_300146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Documents and Settings\Zabava\Мои рисунки\post-66776-1245586606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Zabava\Мои рисунки\и15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7114128" cy="18004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100" b="1" cap="none" spc="0" dirty="0" smtClean="0">
                <a:ln w="11430"/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БУДДИЗМ</a:t>
            </a:r>
            <a:endParaRPr lang="ru-RU" sz="11100" b="1" cap="none" spc="0" dirty="0">
              <a:ln w="11430"/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1">
  <a:themeElements>
    <a:clrScheme name="01069064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0106906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9064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4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4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851</TotalTime>
  <Words>87</Words>
  <Application>Microsoft Office PowerPoint</Application>
  <PresentationFormat>Экран (4:3)</PresentationFormat>
  <Paragraphs>45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Тема1</vt:lpstr>
      <vt:lpstr>Пастель</vt:lpstr>
      <vt:lpstr>Оформление по умолчанию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101</cp:revision>
  <dcterms:created xsi:type="dcterms:W3CDTF">2010-02-21T17:27:31Z</dcterms:created>
  <dcterms:modified xsi:type="dcterms:W3CDTF">2011-02-08T16:33:28Z</dcterms:modified>
</cp:coreProperties>
</file>