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5" r:id="rId7"/>
    <p:sldId id="260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593" autoAdjust="0"/>
  </p:normalViewPr>
  <p:slideViewPr>
    <p:cSldViewPr>
      <p:cViewPr varScale="1">
        <p:scale>
          <a:sx n="102" d="100"/>
          <a:sy n="102" d="100"/>
        </p:scale>
        <p:origin x="-2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C160-680B-422A-BCD7-3D15034B665D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DC11-F082-4757-87D9-774D844DF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C160-680B-422A-BCD7-3D15034B665D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DC11-F082-4757-87D9-774D844DF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C160-680B-422A-BCD7-3D15034B665D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DC11-F082-4757-87D9-774D844DF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C160-680B-422A-BCD7-3D15034B665D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DC11-F082-4757-87D9-774D844DF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C160-680B-422A-BCD7-3D15034B665D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DC11-F082-4757-87D9-774D844DF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C160-680B-422A-BCD7-3D15034B665D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DC11-F082-4757-87D9-774D844DF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C160-680B-422A-BCD7-3D15034B665D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DC11-F082-4757-87D9-774D844DF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C160-680B-422A-BCD7-3D15034B665D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DC11-F082-4757-87D9-774D844DF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C160-680B-422A-BCD7-3D15034B665D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DC11-F082-4757-87D9-774D844DF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C160-680B-422A-BCD7-3D15034B665D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DC11-F082-4757-87D9-774D844DF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C160-680B-422A-BCD7-3D15034B665D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DC11-F082-4757-87D9-774D844DF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9C160-680B-422A-BCD7-3D15034B665D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BDC11-F082-4757-87D9-774D844DF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777\Мои документы\Мои рисунки\98ef9161d3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2471738" cy="3048001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4357694"/>
            <a:ext cx="2710897" cy="225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71538" y="2857496"/>
            <a:ext cx="7715304" cy="147002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Обобщающий урок по теме: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Формулы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4929198"/>
            <a:ext cx="54735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Учитель математики</a:t>
            </a:r>
          </a:p>
          <a:p>
            <a:r>
              <a:rPr lang="ru-RU" sz="2800" dirty="0" smtClean="0"/>
              <a:t>МОУСОШ № 25 г.Томска </a:t>
            </a:r>
          </a:p>
          <a:p>
            <a:r>
              <a:rPr lang="ru-RU" sz="2800" dirty="0" smtClean="0"/>
              <a:t>Миронова Наталья Владимировна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777\Мои документы\Мои рисунки\27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714356"/>
            <a:ext cx="8229906" cy="5416868"/>
          </a:xfrm>
          <a:prstGeom prst="rect">
            <a:avLst/>
          </a:prstGeom>
          <a:solidFill>
            <a:srgbClr val="FFFFFF">
              <a:alpha val="50196"/>
            </a:srgb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3600" dirty="0" smtClean="0"/>
              <a:t>Формулы пути</a:t>
            </a:r>
          </a:p>
          <a:p>
            <a:pPr marL="342900" indent="-342900"/>
            <a:r>
              <a:rPr lang="en-US" sz="4400" b="1" dirty="0" smtClean="0"/>
              <a:t>  S = v ∙ t</a:t>
            </a:r>
            <a:r>
              <a:rPr lang="ru-RU" sz="4400" b="1" dirty="0" smtClean="0"/>
              <a:t>          </a:t>
            </a:r>
            <a:r>
              <a:rPr lang="en-US" sz="4400" b="1" dirty="0" smtClean="0"/>
              <a:t>t</a:t>
            </a:r>
            <a:r>
              <a:rPr lang="ru-RU" sz="4400" b="1" dirty="0" smtClean="0"/>
              <a:t> = </a:t>
            </a:r>
            <a:r>
              <a:rPr lang="en-US" sz="4400" b="1" dirty="0" smtClean="0"/>
              <a:t>S</a:t>
            </a:r>
            <a:r>
              <a:rPr lang="ru-RU" sz="4400" b="1" dirty="0" smtClean="0"/>
              <a:t> :</a:t>
            </a:r>
            <a:r>
              <a:rPr lang="en-US" sz="4400" b="1" dirty="0" smtClean="0"/>
              <a:t> v</a:t>
            </a:r>
            <a:r>
              <a:rPr lang="ru-RU" sz="4400" b="1" dirty="0" smtClean="0"/>
              <a:t>          </a:t>
            </a:r>
            <a:r>
              <a:rPr lang="en-US" sz="4400" b="1" dirty="0" smtClean="0"/>
              <a:t>v</a:t>
            </a:r>
            <a:r>
              <a:rPr lang="ru-RU" sz="4400" b="1" dirty="0" smtClean="0"/>
              <a:t>  = </a:t>
            </a:r>
            <a:r>
              <a:rPr lang="en-US" sz="4400" b="1" dirty="0" smtClean="0"/>
              <a:t>S</a:t>
            </a:r>
            <a:r>
              <a:rPr lang="ru-RU" sz="4400" b="1" dirty="0" smtClean="0"/>
              <a:t> : </a:t>
            </a:r>
            <a:r>
              <a:rPr lang="en-US" sz="4400" b="1" dirty="0" smtClean="0"/>
              <a:t>t</a:t>
            </a:r>
          </a:p>
          <a:p>
            <a:pPr marL="342900" indent="-342900"/>
            <a:r>
              <a:rPr lang="en-US" sz="3600" dirty="0" smtClean="0"/>
              <a:t>2) </a:t>
            </a:r>
            <a:r>
              <a:rPr lang="ru-RU" sz="3600" dirty="0" smtClean="0"/>
              <a:t>Формула площади прямоугольника</a:t>
            </a:r>
          </a:p>
          <a:p>
            <a:pPr marL="342900" indent="-342900" algn="ctr"/>
            <a:r>
              <a:rPr lang="en-US" sz="4400" b="1" dirty="0" smtClean="0"/>
              <a:t>S = a ∙ b</a:t>
            </a:r>
          </a:p>
          <a:p>
            <a:pPr marL="342900" indent="-342900"/>
            <a:r>
              <a:rPr lang="en-US" sz="3600" dirty="0" smtClean="0"/>
              <a:t>3) </a:t>
            </a:r>
            <a:r>
              <a:rPr lang="ru-RU" sz="3600" dirty="0" smtClean="0"/>
              <a:t>Формула периметра прямоугольника</a:t>
            </a:r>
          </a:p>
          <a:p>
            <a:pPr marL="342900" indent="-342900" algn="ctr"/>
            <a:r>
              <a:rPr lang="en-US" sz="4400" b="1" dirty="0" smtClean="0"/>
              <a:t>P = 2 ∙ (a + b)</a:t>
            </a:r>
          </a:p>
          <a:p>
            <a:pPr marL="342900" indent="-342900"/>
            <a:r>
              <a:rPr lang="ru-RU" sz="3600" dirty="0" smtClean="0"/>
              <a:t>4) Формула площади треугольника</a:t>
            </a:r>
          </a:p>
          <a:p>
            <a:pPr marL="342900" indent="-342900" algn="ctr"/>
            <a:r>
              <a:rPr lang="en-US" sz="4400" b="1" dirty="0" smtClean="0"/>
              <a:t>S = (a ∙ b)</a:t>
            </a:r>
            <a:r>
              <a:rPr lang="ru-RU" sz="4400" b="1" dirty="0" smtClean="0"/>
              <a:t> : </a:t>
            </a:r>
            <a:r>
              <a:rPr lang="en-US" sz="4400" b="1" dirty="0" smtClean="0"/>
              <a:t>2</a:t>
            </a:r>
          </a:p>
          <a:p>
            <a:pPr marL="342900" indent="-34290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5725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Задача № 1</a:t>
            </a:r>
          </a:p>
          <a:p>
            <a:pPr algn="ctr"/>
            <a:endParaRPr lang="ru-RU" sz="2400" dirty="0" smtClean="0"/>
          </a:p>
          <a:p>
            <a:pPr algn="just"/>
            <a:r>
              <a:rPr lang="ru-RU" sz="2400" dirty="0" smtClean="0"/>
              <a:t>Шарик отправился за ёлкой в ближайший лес на лыжах.  Расстояние от дома друзей до леса составляет 4 км. 500 м. Скорость Шарика составила 150 м/мин, а обратно 50 м/мин, сколько времени потребовалось Шарику на выполнение всей работы, если он искал ёлку 40 мин. Выразить время в часах и минутах.</a:t>
            </a:r>
            <a:endParaRPr lang="ru-RU" sz="2400" dirty="0"/>
          </a:p>
        </p:txBody>
      </p:sp>
      <p:pic>
        <p:nvPicPr>
          <p:cNvPr id="2050" name="Picture 2" descr="C:\Documents and Settings\777\Мои документы\Мои рисунки\bd5dd3cbc054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3224215"/>
            <a:ext cx="4407697" cy="3633785"/>
          </a:xfrm>
          <a:prstGeom prst="rect">
            <a:avLst/>
          </a:prstGeom>
          <a:noFill/>
        </p:spPr>
      </p:pic>
      <p:pic>
        <p:nvPicPr>
          <p:cNvPr id="2052" name="Picture 4" descr="C:\Documents and Settings\777\Мои документы\Мои рисунки\cce4a394a4b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320956"/>
            <a:ext cx="1928794" cy="3537044"/>
          </a:xfrm>
          <a:prstGeom prst="rect">
            <a:avLst/>
          </a:prstGeom>
          <a:noFill/>
        </p:spPr>
      </p:pic>
      <p:pic>
        <p:nvPicPr>
          <p:cNvPr id="2054" name="Picture 6" descr="C:\Documents and Settings\777\Мои документы\Мои рисунки\Копия 1282948734_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39752" y="3071810"/>
            <a:ext cx="2104248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777\Мои документы\Мои рисунки\36060066_5275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715436" cy="200054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Задача № 2</a:t>
            </a:r>
          </a:p>
          <a:p>
            <a:endParaRPr lang="ru-RU" sz="2400" dirty="0"/>
          </a:p>
          <a:p>
            <a:pPr algn="just"/>
            <a:r>
              <a:rPr lang="ru-RU" sz="2400" dirty="0" smtClean="0"/>
              <a:t>Кот </a:t>
            </a:r>
            <a:r>
              <a:rPr lang="ru-RU" sz="2400" dirty="0" err="1" smtClean="0"/>
              <a:t>Матроскин</a:t>
            </a:r>
            <a:r>
              <a:rPr lang="ru-RU" sz="2400" dirty="0" smtClean="0"/>
              <a:t> решил прикрепить гирлянду по всему периметру потолка. Длина потолка 5 м., а ширина 3 м. 50 см., какой длины оказалась гирлянда?</a:t>
            </a:r>
            <a:endParaRPr lang="ru-RU" sz="2400" dirty="0"/>
          </a:p>
        </p:txBody>
      </p:sp>
      <p:pic>
        <p:nvPicPr>
          <p:cNvPr id="4098" name="Picture 2" descr="C:\Documents and Settings\777\Мои документы\Мои рисунки\post-42422-1219614139_thum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143248"/>
            <a:ext cx="3030348" cy="322341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</p:pic>
      <p:pic>
        <p:nvPicPr>
          <p:cNvPr id="4099" name="Picture 3" descr="C:\Documents and Settings\777\Мои документы\Мои рисунки\post-36618-119607400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2857496"/>
            <a:ext cx="3913564" cy="378619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777\Мои документы\Мои рисунки\95684_126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1"/>
            <a:ext cx="8572560" cy="2369880"/>
          </a:xfrm>
          <a:prstGeom prst="rect">
            <a:avLst/>
          </a:prstGeom>
          <a:gradFill>
            <a:gsLst>
              <a:gs pos="0">
                <a:srgbClr val="FBEAC7">
                  <a:alpha val="36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0"/>
          </a:gra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Задача № 3</a:t>
            </a:r>
          </a:p>
          <a:p>
            <a:endParaRPr lang="ru-RU" sz="2400" dirty="0" smtClean="0"/>
          </a:p>
          <a:p>
            <a:pPr algn="just"/>
            <a:r>
              <a:rPr lang="ru-RU" sz="2400" dirty="0" smtClean="0"/>
              <a:t>Дождинки кот </a:t>
            </a:r>
            <a:r>
              <a:rPr lang="ru-RU" sz="2400" dirty="0" err="1" smtClean="0"/>
              <a:t>Матроскин</a:t>
            </a:r>
            <a:r>
              <a:rPr lang="ru-RU" sz="2400" dirty="0" smtClean="0"/>
              <a:t> решил прикрепить на потолок. Разбив его на квадраты со стороной 50 см., в центр каждого квадрата он прикрепил дождинку. Сколько дождинок ему потребовалось?</a:t>
            </a:r>
          </a:p>
        </p:txBody>
      </p:sp>
      <p:pic>
        <p:nvPicPr>
          <p:cNvPr id="2052" name="Picture 4" descr="C:\Documents and Settings\777\Мои документы\Мои рисунки\b498ff3e4a608270df43e6cb46e_prev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857496"/>
            <a:ext cx="4672562" cy="3500462"/>
          </a:xfrm>
          <a:prstGeom prst="rect">
            <a:avLst/>
          </a:prstGeom>
          <a:noFill/>
        </p:spPr>
      </p:pic>
      <p:pic>
        <p:nvPicPr>
          <p:cNvPr id="2050" name="Picture 2" descr="C:\Documents and Settings\777\Мои документы\Мои рисунки\975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3286124"/>
            <a:ext cx="4530622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64399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Задача № 4</a:t>
            </a:r>
          </a:p>
          <a:p>
            <a:endParaRPr lang="ru-RU" dirty="0"/>
          </a:p>
          <a:p>
            <a:pPr algn="just"/>
            <a:r>
              <a:rPr lang="ru-RU" sz="2400" dirty="0" smtClean="0"/>
              <a:t>Посмотрев на часы, друзья переглянулись, на часах было 16 ч. 30 мин., они быстро оделись и выбежали из дома в 16 ч. 40 мин., а в 17 ч. 05 мин. Они стояли на перроне. Какое расстояние от дома друзей до станции, если они бежали со скоростью 100 м/мин?</a:t>
            </a:r>
            <a:endParaRPr lang="ru-RU" sz="2400" dirty="0"/>
          </a:p>
        </p:txBody>
      </p:sp>
      <p:pic>
        <p:nvPicPr>
          <p:cNvPr id="3074" name="Picture 2" descr="C:\Documents and Settings\777\Мои документы\Мои рисунки\prostokvash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000372"/>
            <a:ext cx="3051230" cy="3571876"/>
          </a:xfrm>
          <a:prstGeom prst="rect">
            <a:avLst/>
          </a:prstGeom>
          <a:noFill/>
        </p:spPr>
      </p:pic>
      <p:pic>
        <p:nvPicPr>
          <p:cNvPr id="3076" name="Picture 4" descr="C:\Documents and Settings\777\Мои документы\Мои рисунки\3ef1fa0cfb69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2571744"/>
            <a:ext cx="3214710" cy="4121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1543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Задача № 5</a:t>
            </a:r>
          </a:p>
          <a:p>
            <a:endParaRPr lang="ru-RU" dirty="0"/>
          </a:p>
          <a:p>
            <a:pPr algn="just"/>
            <a:r>
              <a:rPr lang="ru-RU" sz="2400" dirty="0" smtClean="0"/>
              <a:t>Мама испекла торт, он был очень красивый и аппетитно выглядел. По всему периметру торта был кремовый бордюрчик, а по диагонали выложена полоска из мармелада. Один из треугольников был посыпан орехами, а другой шоколадом. Какой площади была шоколадная часть торта, если он имел длину 30 см., а ширину 25 см.?</a:t>
            </a:r>
            <a:endParaRPr lang="ru-RU" sz="2400" dirty="0"/>
          </a:p>
        </p:txBody>
      </p:sp>
      <p:pic>
        <p:nvPicPr>
          <p:cNvPr id="3074" name="Picture 2" descr="C:\Documents and Settings\777\Мои документы\Мои рисунки\article_image-image-arti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429000"/>
            <a:ext cx="4986698" cy="3061832"/>
          </a:xfrm>
          <a:prstGeom prst="rect">
            <a:avLst/>
          </a:prstGeom>
          <a:noFill/>
        </p:spPr>
      </p:pic>
      <p:pic>
        <p:nvPicPr>
          <p:cNvPr id="3075" name="Picture 3" descr="C:\Documents and Settings\777\Мои документы\Мои рисунки\Копия scr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857496"/>
            <a:ext cx="2616200" cy="369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318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Обобщающий урок по теме: Формулы</dc:title>
  <dc:creator>Миронов</dc:creator>
  <cp:lastModifiedBy>Tata</cp:lastModifiedBy>
  <cp:revision>20</cp:revision>
  <dcterms:created xsi:type="dcterms:W3CDTF">2003-01-01T02:33:37Z</dcterms:created>
  <dcterms:modified xsi:type="dcterms:W3CDTF">2011-01-31T19:54:06Z</dcterms:modified>
</cp:coreProperties>
</file>