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8" r:id="rId3"/>
    <p:sldId id="260" r:id="rId4"/>
    <p:sldId id="261" r:id="rId5"/>
    <p:sldId id="302" r:id="rId6"/>
    <p:sldId id="263" r:id="rId7"/>
    <p:sldId id="264" r:id="rId8"/>
    <p:sldId id="276" r:id="rId9"/>
    <p:sldId id="294" r:id="rId10"/>
    <p:sldId id="278" r:id="rId11"/>
    <p:sldId id="280" r:id="rId12"/>
    <p:sldId id="281" r:id="rId13"/>
    <p:sldId id="283" r:id="rId14"/>
    <p:sldId id="295" r:id="rId15"/>
    <p:sldId id="297" r:id="rId16"/>
    <p:sldId id="288" r:id="rId17"/>
    <p:sldId id="298" r:id="rId18"/>
    <p:sldId id="299" r:id="rId19"/>
    <p:sldId id="265" r:id="rId20"/>
    <p:sldId id="266" r:id="rId21"/>
    <p:sldId id="267" r:id="rId22"/>
    <p:sldId id="268" r:id="rId23"/>
    <p:sldId id="269" r:id="rId24"/>
    <p:sldId id="270" r:id="rId25"/>
    <p:sldId id="300" r:id="rId26"/>
    <p:sldId id="273" r:id="rId27"/>
    <p:sldId id="301" r:id="rId28"/>
    <p:sldId id="275" r:id="rId29"/>
    <p:sldId id="29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728300-4625-4F4A-A014-36C5EBA87131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C2AEE13-8F91-4CE3-870C-613C20A60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1EBE-CE74-481D-97C2-D2B44D14351A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DBB4-3828-40DF-8072-11CB8DC38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738A-0C42-49B9-9DF2-51DB237AA7ED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DFF6-21B2-46FE-B38A-CB40086F2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388B-B187-4614-9643-A3F026A761CE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2CB5-C035-41B9-99FE-B0BD30C64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2881-B042-42B7-9D0C-638BC4CBE359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BC5B-2F1F-4420-A87C-AA8D42DE2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3473-75F2-4129-927A-4E2242F9B5F8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1790-673D-49CE-89A3-8FD89AD5E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F64B-F61D-4A89-A3CF-6A7B8C7C4B50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4D67-756A-4CFE-997B-BCCBC6CEC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03396-9D3E-4032-82A2-B7C7D10B6179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A73A-0707-4479-A1A5-57FDEF8B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602A-3FBB-4F7C-B454-B5B62FDD8122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6757-DE1E-4594-B103-1EB845D9C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77CA-59D2-4F24-AE38-9732CB4402DA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F4CD-87F4-44F9-AB96-A423D5FE9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B600-5AF3-4DDA-90CB-B43EC508FA5A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226D5-0326-4696-B0A2-0A51DFA3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C6F5-4975-45F4-90D1-150A38D00CC4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988E-BF5F-497B-83E2-F89507AD5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E1532B-1C43-47AD-9410-4B881384F904}" type="datetimeFigureOut">
              <a:rPr lang="ru-RU"/>
              <a:pPr>
                <a:defRPr/>
              </a:pPr>
              <a:t>02.02.2011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17616-6D24-4D35-A691-E02C04428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4" r:id="rId2"/>
    <p:sldLayoutId id="2147483723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4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23\Music\&#1076;&#1077;&#1090;&#1089;&#1082;&#1080;&#1077;%20&#1087;&#1077;&#1089;&#1085;&#1080;\110%20&#1054;&#1058;%20&#1059;&#1051;&#1067;&#1041;&#1050;&#1048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23\Music\&#1076;&#1077;&#1090;&#1089;&#1082;&#1080;&#1077;%20&#1087;&#1077;&#1089;&#1085;&#1080;\082%20&#1044;&#1086;&#1073;&#1088;&#1099;&#1081;%20&#1076;&#1077;&#1085;&#1100;.mp3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23\Music\&#1076;&#1077;&#1090;&#1089;&#1082;&#1080;&#1077;%20&#1087;&#1077;&#1089;&#1085;&#1080;\008%20&#1057;&#1055;&#1071;&#1058;%20&#1059;&#1057;&#1058;&#1040;&#1051;&#1067;&#1045;%20&#1048;&#1043;&#1056;&#1059;&#1064;&#1050;&#1048;.mp3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23\Music\&#1076;&#1077;&#1090;&#1089;&#1082;&#1080;&#1077;%20&#1087;&#1077;&#1089;&#1085;&#1080;\071%20&#1059;&#1058;&#1056;&#1054;%20&#1053;&#1040;&#1063;&#1048;&#1053;&#1040;&#1045;&#1058;&#1057;&#1071;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23\Music\&#1076;&#1077;&#1090;&#1089;&#1082;&#1080;&#1077;%20&#1087;&#1077;&#1089;&#1085;&#1080;\042%20&#1053;&#1072;%20&#1079;&#1072;&#1088;&#1103;&#1076;&#1082;&#1091;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РЕЖИМ ДНЯ.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smtClean="0"/>
              <a:t>ЗАЧЕМ НАМ НУЖЕН РЕЖИМ ДНЯ</a:t>
            </a:r>
            <a:r>
              <a:rPr lang="en-US" smtClean="0"/>
              <a:t>?</a:t>
            </a:r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</p:txBody>
      </p:sp>
      <p:pic>
        <p:nvPicPr>
          <p:cNvPr id="1026" name="Picture 2" descr="C:\Program Files\Microsoft Office\MEDIA\CAGCAT10\j019637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714375"/>
            <a:ext cx="17240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571500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10 ОТ 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9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«МАША – РАСТЕРЯША».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Рисунок 3" descr="http://www.parfenov.org/books/mash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73238"/>
            <a:ext cx="40814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«МАША – РАСТЕРЯША».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</a:p>
        </p:txBody>
      </p:sp>
      <p:pic>
        <p:nvPicPr>
          <p:cNvPr id="4" name="Рисунок 3" descr="http://www.parfenov.org/books/masha/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844675"/>
            <a:ext cx="3290888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42938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                           </a:t>
            </a:r>
            <a:r>
              <a:rPr lang="en-US" sz="3200" dirty="0" smtClean="0"/>
              <a:t>      </a:t>
            </a:r>
            <a:r>
              <a:rPr lang="ru-RU" sz="3200" dirty="0" smtClean="0"/>
              <a:t>                   ША»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          </a:t>
            </a:r>
          </a:p>
        </p:txBody>
      </p:sp>
      <p:pic>
        <p:nvPicPr>
          <p:cNvPr id="4" name="Рисунок 3" descr="http://www.parfenov.org/books/masha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37242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arfenov.org/books/masha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050"/>
            <a:ext cx="37814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«МАША – РАСТЕРЯША».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А кошка ходит,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все свое мурлычет-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приговаривает: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-Ищешь, ищешь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не найдешь,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А разыщешь – так пойдешь.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Надо вещи убирать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Не придется их искать.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484" name="Рисунок 3" descr="http://www.parfenov.org/books/masha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652463"/>
            <a:ext cx="80295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arfenov.org/books/masha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42938"/>
            <a:ext cx="80295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«МАША – РАСТЕРЯША».</a:t>
            </a:r>
            <a:endParaRPr lang="ru-RU" dirty="0"/>
          </a:p>
        </p:txBody>
      </p:sp>
      <p:pic>
        <p:nvPicPr>
          <p:cNvPr id="3" name="Рисунок 2" descr="http://www.parfenov.org/books/masha/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3716338"/>
            <a:ext cx="21812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arfenov.org/books/masha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37052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«МАША – РАСТЕРЯША».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- В чем пойду гулять я?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Потерялось платье!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Платье в горошину, 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Куда оно положено?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И на стуле нет,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И под стулом нет...</a:t>
            </a:r>
          </a:p>
        </p:txBody>
      </p:sp>
      <p:pic>
        <p:nvPicPr>
          <p:cNvPr id="4" name="Рисунок 3" descr="http://www.parfenov.org/books/masha/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000125"/>
            <a:ext cx="78390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«МАША – РАСТЕРЯША».</a:t>
            </a:r>
            <a:endParaRPr lang="ru-RU" dirty="0"/>
          </a:p>
        </p:txBody>
      </p:sp>
      <p:pic>
        <p:nvPicPr>
          <p:cNvPr id="4" name="Рисунок 3" descr="http://www.parfenov.org/books/masha/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916832"/>
            <a:ext cx="39147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arfenov.org/books/masha/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908720"/>
            <a:ext cx="38385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«МАША – РАСТЕРЯША».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Почему Маша опоздала в детский сад</a:t>
            </a:r>
            <a:r>
              <a:rPr lang="en-US" smtClean="0"/>
              <a:t>?</a:t>
            </a:r>
            <a:endParaRPr lang="ru-RU" smtClean="0"/>
          </a:p>
          <a:p>
            <a:pPr eaLnBrk="1" hangingPunct="1"/>
            <a:r>
              <a:rPr lang="ru-RU" smtClean="0"/>
              <a:t>Что вы ей можете посоветовать</a:t>
            </a:r>
            <a:r>
              <a:rPr lang="en-US" smtClean="0"/>
              <a:t>?</a:t>
            </a:r>
          </a:p>
          <a:p>
            <a:pPr eaLnBrk="1" hangingPunct="1"/>
            <a:r>
              <a:rPr lang="ru-RU" smtClean="0"/>
              <a:t>А как вы относитесь к своим вещам</a:t>
            </a:r>
            <a:r>
              <a:rPr lang="en-US" smtClean="0"/>
              <a:t>?</a:t>
            </a:r>
            <a:endParaRPr lang="ru-RU" smtClean="0"/>
          </a:p>
        </p:txBody>
      </p:sp>
      <p:pic>
        <p:nvPicPr>
          <p:cNvPr id="3074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933825"/>
            <a:ext cx="16954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РЕЖИМ ДНЯ.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Улыбка – это залог хорошего настроения.</a:t>
            </a:r>
          </a:p>
          <a:p>
            <a:pPr eaLnBrk="1" hangingPunct="1"/>
            <a:r>
              <a:rPr lang="ru-RU" smtClean="0"/>
              <a:t>Улыбаясь, мы дарим друг другу здоровье и радость.</a:t>
            </a:r>
          </a:p>
          <a:p>
            <a:pPr eaLnBrk="1" hangingPunct="1"/>
            <a:r>
              <a:rPr lang="ru-RU" smtClean="0"/>
              <a:t>Что еще помогает сохранить хорошее настроение</a:t>
            </a:r>
            <a:r>
              <a:rPr lang="en-US" smtClean="0"/>
              <a:t>?</a:t>
            </a:r>
            <a:endParaRPr lang="ru-RU" smtClean="0"/>
          </a:p>
          <a:p>
            <a:pPr eaLnBrk="1" hangingPunct="1"/>
            <a:r>
              <a:rPr lang="ru-RU" smtClean="0"/>
              <a:t>Что значит – хорошее самочувствие</a:t>
            </a:r>
            <a:r>
              <a:rPr lang="en-US" smtClean="0"/>
              <a:t>?</a:t>
            </a:r>
            <a:endParaRPr lang="ru-RU" smtClean="0"/>
          </a:p>
        </p:txBody>
      </p:sp>
      <p:pic>
        <p:nvPicPr>
          <p:cNvPr id="2050" name="Picture 2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3643313"/>
            <a:ext cx="14827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000625"/>
            <a:ext cx="15001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1.  Занятия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в школе</a:t>
            </a:r>
            <a:r>
              <a:rPr lang="en-US" dirty="0" smtClean="0"/>
              <a:t>!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2. Обед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3. Прогулка</a:t>
            </a:r>
            <a:r>
              <a:rPr lang="en-US" dirty="0" smtClean="0"/>
              <a:t>!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4. Приготовление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домашнего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задания</a:t>
            </a:r>
            <a:r>
              <a:rPr lang="en-US" dirty="0" smtClean="0"/>
              <a:t>!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5. Полдник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27652" name="Picture 3" descr="C:\Documents and Settings\Admin\Мои документы\Новая папка (2)\0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1428750"/>
            <a:ext cx="476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82 Добрый д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ВЕЧЕР.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Прогулка</a:t>
            </a:r>
            <a:r>
              <a:rPr lang="en-US" smtClean="0"/>
              <a:t>!</a:t>
            </a:r>
            <a:endParaRPr lang="ru-RU" smtClean="0"/>
          </a:p>
          <a:p>
            <a:pPr eaLnBrk="1" hangingPunct="1"/>
            <a:r>
              <a:rPr lang="ru-RU" smtClean="0"/>
              <a:t>2. Ужин</a:t>
            </a:r>
            <a:r>
              <a:rPr lang="en-US" smtClean="0"/>
              <a:t>!</a:t>
            </a:r>
            <a:endParaRPr lang="ru-RU" smtClean="0"/>
          </a:p>
          <a:p>
            <a:pPr eaLnBrk="1" hangingPunct="1"/>
            <a:r>
              <a:rPr lang="ru-RU" smtClean="0"/>
              <a:t>3. Тихие игры</a:t>
            </a:r>
            <a:r>
              <a:rPr lang="en-US" smtClean="0"/>
              <a:t>!</a:t>
            </a:r>
          </a:p>
          <a:p>
            <a:pPr eaLnBrk="1" hangingPunct="1"/>
            <a:r>
              <a:rPr lang="en-US" smtClean="0"/>
              <a:t>4</a:t>
            </a:r>
            <a:r>
              <a:rPr lang="ru-RU" smtClean="0"/>
              <a:t>. Сон</a:t>
            </a:r>
            <a:r>
              <a:rPr lang="en-US" smtClean="0"/>
              <a:t>!</a:t>
            </a:r>
            <a:endParaRPr lang="ru-RU" smtClean="0"/>
          </a:p>
        </p:txBody>
      </p:sp>
      <p:pic>
        <p:nvPicPr>
          <p:cNvPr id="28676" name="Picture 2" descr="C:\Documents and Settings\Admin\Мои документы\Новая папка (2)\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8" y="1214438"/>
            <a:ext cx="4762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Documents and Settings\Admin\Мои документы\Новая папка (2)\2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4143375"/>
            <a:ext cx="2543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«НЕ СПАТЬ». С.В. МИХАЛКОВ.</a:t>
            </a:r>
          </a:p>
        </p:txBody>
      </p:sp>
      <p:pic>
        <p:nvPicPr>
          <p:cNvPr id="6146" name="Picture 2" descr="C:\Documents and Settings\Admin\Мои документы\Мои сканированные изображения\2009-09 (сен)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79613" y="1989138"/>
            <a:ext cx="5113337" cy="4489450"/>
          </a:xfrm>
        </p:spPr>
      </p:pic>
      <p:pic>
        <p:nvPicPr>
          <p:cNvPr id="4" name="008 СПЯТ УСТАЛЫЕ ИГР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СОГЛАСНЫ ЛИ ВЫ С ГЕРОЕМ ЭТОГО СТИХОТВОРЕНИЯ</a:t>
            </a:r>
            <a:r>
              <a:rPr lang="en-US" dirty="0" smtClean="0"/>
              <a:t>?</a:t>
            </a:r>
            <a:r>
              <a:rPr lang="ru-RU" dirty="0" smtClean="0"/>
              <a:t> ПОЧЕМУ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Чтобы проснуться с хорошим настроением и прекрасным самочувствием, надо выспаться.</a:t>
            </a:r>
          </a:p>
          <a:p>
            <a:pPr eaLnBrk="1" hangingPunct="1"/>
            <a:r>
              <a:rPr lang="ru-RU" smtClean="0"/>
              <a:t>Сновидение помогает осмыслить то , что узнал за день.</a:t>
            </a:r>
          </a:p>
          <a:p>
            <a:pPr eaLnBrk="1" hangingPunct="1"/>
            <a:r>
              <a:rPr lang="ru-RU" smtClean="0"/>
              <a:t>Недаром говорят</a:t>
            </a:r>
            <a:r>
              <a:rPr lang="en-US" smtClean="0"/>
              <a:t>: </a:t>
            </a:r>
            <a:r>
              <a:rPr lang="ru-RU" smtClean="0"/>
              <a:t>«Утро вечера мудренее».</a:t>
            </a:r>
          </a:p>
          <a:p>
            <a:pPr eaLnBrk="1" hangingPunct="1"/>
            <a:r>
              <a:rPr lang="ru-RU" smtClean="0"/>
              <a:t>Во сне мозг отдыхает, возвращаются силы.</a:t>
            </a:r>
          </a:p>
          <a:p>
            <a:pPr eaLnBrk="1" hangingPunct="1"/>
            <a:r>
              <a:rPr lang="ru-RU" smtClean="0"/>
              <a:t>Вспомни, что чувствовал, если ночью плохо спал</a:t>
            </a:r>
            <a:r>
              <a:rPr lang="en-US" smtClean="0"/>
              <a:t>?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ПОЭТОМУ РЕБЕНОК ДОЛЖЕН СПАТЬ НЕ МЕНЕЕ 10 ЧАСОВ.</a:t>
            </a: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ЗАЧИТ ОН ДОЛЖЕН К 21 ЧАСУ УЖЕ СПАТЬ</a:t>
            </a:r>
            <a:r>
              <a:rPr lang="en-US" smtClean="0"/>
              <a:t>!</a:t>
            </a:r>
            <a:endParaRPr lang="ru-RU" smtClean="0"/>
          </a:p>
        </p:txBody>
      </p:sp>
      <p:pic>
        <p:nvPicPr>
          <p:cNvPr id="31748" name="Picture 2" descr="C:\Documents and Settings\Admin\Мои документы\Новая папка (2)\0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2428875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«ПЛОХО – ХОРОШО».</a:t>
            </a:r>
            <a:endParaRPr lang="ru-RU" dirty="0"/>
          </a:p>
        </p:txBody>
      </p:sp>
      <p:pic>
        <p:nvPicPr>
          <p:cNvPr id="3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2276475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ХОРОШО.         </a:t>
            </a:r>
            <a:r>
              <a:rPr lang="ru-RU" smtClean="0">
                <a:solidFill>
                  <a:schemeClr val="tx1"/>
                </a:solidFill>
              </a:rPr>
              <a:t>ПЛОХО.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Мыть руки, ноги,           </a:t>
            </a:r>
            <a:r>
              <a:rPr lang="ru-RU" smtClean="0"/>
              <a:t>•Играть в шумные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принимать душ.                </a:t>
            </a:r>
            <a:r>
              <a:rPr lang="ru-RU" smtClean="0"/>
              <a:t>игры.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Чистить зубы.                 </a:t>
            </a:r>
            <a:r>
              <a:rPr lang="ru-RU" smtClean="0"/>
              <a:t>•Заниматься спортом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Проветривать</a:t>
            </a:r>
            <a:r>
              <a:rPr lang="ru-RU" smtClean="0"/>
              <a:t>                 •Много пить и есть    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комнату.                              </a:t>
            </a:r>
            <a:r>
              <a:rPr lang="ru-RU" smtClean="0"/>
              <a:t>перед сном.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Гулять на свежем           </a:t>
            </a:r>
            <a:r>
              <a:rPr lang="ru-RU" smtClean="0"/>
              <a:t>•Смотреть страшные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воздухе      </a:t>
            </a:r>
            <a:r>
              <a:rPr lang="ru-RU" smtClean="0"/>
              <a:t>                         фильмы.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ЗНАНИЙ.</a:t>
            </a:r>
            <a:endParaRPr lang="ru-RU" dirty="0"/>
          </a:p>
        </p:txBody>
      </p:sp>
      <p:pic>
        <p:nvPicPr>
          <p:cNvPr id="3" name="Picture 4" descr="C:\Documents and Settings\Admin\Мои документы\Новая папка (2)\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989138"/>
            <a:ext cx="5929312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ЗАДАНИЕ.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ОБСУДИТЕ ДОМА 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РОДИТЕЛЯМИ СВОЙ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РЕЖИМ ДНЯ.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СОСТАВЬТЕ РАССКАЗ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О ТОМ, КАК ВЫ ОБЫЧНО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ПЛАНИРУЕТЕ СВОЙ ДЕНЬ.</a:t>
            </a:r>
          </a:p>
        </p:txBody>
      </p:sp>
      <p:pic>
        <p:nvPicPr>
          <p:cNvPr id="11266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785938"/>
            <a:ext cx="37798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РЕЖИМ ДНЯ.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ЧАСЫ.</a:t>
            </a:r>
          </a:p>
        </p:txBody>
      </p:sp>
      <p:pic>
        <p:nvPicPr>
          <p:cNvPr id="2050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420938"/>
            <a:ext cx="3327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ВОПРОСЫ</a:t>
            </a:r>
            <a:r>
              <a:rPr lang="en-US" smtClean="0"/>
              <a:t>:</a:t>
            </a: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Зачем человек придумал часы</a:t>
            </a:r>
            <a:r>
              <a:rPr lang="en-US" smtClean="0"/>
              <a:t>?</a:t>
            </a:r>
            <a:endParaRPr lang="ru-RU" smtClean="0"/>
          </a:p>
          <a:p>
            <a:pPr eaLnBrk="1" hangingPunct="1"/>
            <a:r>
              <a:rPr lang="ru-RU" smtClean="0"/>
              <a:t>Знакомо ли вам понятие «режим дня»</a:t>
            </a:r>
            <a:r>
              <a:rPr lang="en-US" smtClean="0"/>
              <a:t>?</a:t>
            </a:r>
          </a:p>
          <a:p>
            <a:pPr eaLnBrk="1" hangingPunct="1"/>
            <a:r>
              <a:rPr lang="ru-RU" smtClean="0"/>
              <a:t>Что оно обозначает</a:t>
            </a:r>
            <a:r>
              <a:rPr lang="en-US" smtClean="0"/>
              <a:t>?</a:t>
            </a:r>
            <a:endParaRPr lang="ru-RU" smtClean="0"/>
          </a:p>
        </p:txBody>
      </p:sp>
      <p:pic>
        <p:nvPicPr>
          <p:cNvPr id="307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3929063"/>
            <a:ext cx="24574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4029075"/>
            <a:ext cx="2286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УТРО.</a:t>
            </a:r>
            <a:endParaRPr lang="ru-RU" dirty="0"/>
          </a:p>
        </p:txBody>
      </p:sp>
      <p:pic>
        <p:nvPicPr>
          <p:cNvPr id="3" name="Picture 2" descr="C:\Documents and Settings\Admin\Мои документы\Новая папка (2)\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908050"/>
            <a:ext cx="58324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71 УТРО НАЧИНАЕТ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3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 ЧЕГО ДОЛЖНО НАЧИНАТЬСЯ УТРО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</a:t>
            </a:r>
            <a:r>
              <a:rPr lang="ru-RU" smtClean="0"/>
              <a:t>. Хорошее настроение</a:t>
            </a:r>
            <a:r>
              <a:rPr lang="en-US" smtClean="0"/>
              <a:t>!</a:t>
            </a:r>
            <a:endParaRPr lang="ru-RU" smtClean="0"/>
          </a:p>
          <a:p>
            <a:pPr eaLnBrk="1" hangingPunct="1"/>
            <a:r>
              <a:rPr lang="ru-RU" smtClean="0"/>
              <a:t>2. Зарядка</a:t>
            </a:r>
            <a:r>
              <a:rPr lang="en-US" smtClean="0"/>
              <a:t>!</a:t>
            </a:r>
            <a:endParaRPr lang="ru-RU" smtClean="0"/>
          </a:p>
          <a:p>
            <a:pPr eaLnBrk="1" hangingPunct="1"/>
            <a:r>
              <a:rPr lang="ru-RU" smtClean="0"/>
              <a:t>3. Водные процедуры</a:t>
            </a:r>
            <a:r>
              <a:rPr lang="en-US" smtClean="0"/>
              <a:t>!</a:t>
            </a:r>
            <a:endParaRPr lang="ru-RU" smtClean="0"/>
          </a:p>
          <a:p>
            <a:pPr eaLnBrk="1" hangingPunct="1"/>
            <a:r>
              <a:rPr lang="ru-RU" smtClean="0"/>
              <a:t>4. Завтрак</a:t>
            </a:r>
            <a:r>
              <a:rPr lang="en-US" smtClean="0"/>
              <a:t>!</a:t>
            </a:r>
            <a:endParaRPr lang="ru-RU" smtClean="0"/>
          </a:p>
          <a:p>
            <a:pPr eaLnBrk="1" hangingPunct="1"/>
            <a:r>
              <a:rPr lang="ru-RU" smtClean="0"/>
              <a:t>5. Выход в школу</a:t>
            </a:r>
            <a:r>
              <a:rPr lang="en-US" smtClean="0"/>
              <a:t>!</a:t>
            </a:r>
            <a:endParaRPr lang="ru-RU" smtClean="0"/>
          </a:p>
        </p:txBody>
      </p:sp>
      <p:pic>
        <p:nvPicPr>
          <p:cNvPr id="2054" name="Picture 6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276475"/>
            <a:ext cx="1747838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42 На заряд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 у всех ли утро получается таким организованным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2051" name="Picture 3" descr="C:\Documents and Settings\Admin\Мои документы\Новая папка (2)\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1813" y="1857375"/>
            <a:ext cx="3233737" cy="4543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ТЕРЯША».</a:t>
            </a:r>
          </a:p>
        </p:txBody>
      </p:sp>
      <p:pic>
        <p:nvPicPr>
          <p:cNvPr id="4" name="Содержимое 3" descr="http://www.parfenov.org/books/masha/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071563"/>
            <a:ext cx="2968625" cy="4286250"/>
          </a:xfrm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073" name="Рисунок 2" descr="http://www.parfenov.org/books/masha/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71563"/>
            <a:ext cx="3171825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0" y="6043613"/>
            <a:ext cx="220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«МАША – РАСТЕРЯША».</a:t>
            </a:r>
            <a:endParaRPr lang="ru-RU" dirty="0"/>
          </a:p>
        </p:txBody>
      </p:sp>
      <p:pic>
        <p:nvPicPr>
          <p:cNvPr id="3" name="Рисунок 2" descr="http://www.parfenov.org/books/masha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989138"/>
            <a:ext cx="515937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422</Words>
  <Application>Microsoft Office PowerPoint</Application>
  <PresentationFormat>Экран (4:3)</PresentationFormat>
  <Paragraphs>104</Paragraphs>
  <Slides>29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РЕЖИМ ДНЯ.</vt:lpstr>
      <vt:lpstr>РЕЖИМ ДНЯ.</vt:lpstr>
      <vt:lpstr>РЕЖИМ ДНЯ.</vt:lpstr>
      <vt:lpstr>ВОПРОСЫ:</vt:lpstr>
      <vt:lpstr>УТРО.</vt:lpstr>
      <vt:lpstr>С ЧЕГО ДОЛЖНО НАЧИНАТЬСЯ УТРО?</vt:lpstr>
      <vt:lpstr>А у всех ли утро получается таким организованным?</vt:lpstr>
      <vt:lpstr>ТЕРЯША».</vt:lpstr>
      <vt:lpstr>«МАША – РАСТЕРЯША».</vt:lpstr>
      <vt:lpstr>«МАША – РАСТЕРЯША».</vt:lpstr>
      <vt:lpstr>«МАША – РАСТЕРЯША».</vt:lpstr>
      <vt:lpstr>                                                    ША»</vt:lpstr>
      <vt:lpstr>«МАША – РАСТЕРЯША».</vt:lpstr>
      <vt:lpstr>«МАША – РАСТЕРЯША».</vt:lpstr>
      <vt:lpstr>Слайд 15</vt:lpstr>
      <vt:lpstr>«МАША – РАСТЕРЯША».</vt:lpstr>
      <vt:lpstr>«МАША – РАСТЕРЯША».</vt:lpstr>
      <vt:lpstr>Слайд 18</vt:lpstr>
      <vt:lpstr>«МАША – РАСТЕРЯША».</vt:lpstr>
      <vt:lpstr>ДЕНЬ.</vt:lpstr>
      <vt:lpstr>ВЕЧЕР.</vt:lpstr>
      <vt:lpstr>«НЕ СПАТЬ». С.В. МИХАЛКОВ.</vt:lpstr>
      <vt:lpstr>СОГЛАСНЫ ЛИ ВЫ С ГЕРОЕМ ЭТОГО СТИХОТВОРЕНИЯ? ПОЧЕМУ?</vt:lpstr>
      <vt:lpstr>ПОЭТОМУ РЕБЕНОК ДОЛЖЕН СПАТЬ НЕ МЕНЕЕ 10 ЧАСОВ.</vt:lpstr>
      <vt:lpstr>ИГРА «ПЛОХО – ХОРОШО».</vt:lpstr>
      <vt:lpstr>ХОРОШО.         ПЛОХО.</vt:lpstr>
      <vt:lpstr>ЗАКРЕПЛЕНИЕ ЗНАНИЙ.</vt:lpstr>
      <vt:lpstr>ДОМАШНЕЕ ЗАДАНИЕ.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ДНЯ.</dc:title>
  <dc:creator>Владелец</dc:creator>
  <cp:lastModifiedBy>Tata</cp:lastModifiedBy>
  <cp:revision>91</cp:revision>
  <dcterms:modified xsi:type="dcterms:W3CDTF">2011-02-02T18:46:15Z</dcterms:modified>
</cp:coreProperties>
</file>