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62" r:id="rId2"/>
    <p:sldId id="256" r:id="rId3"/>
    <p:sldId id="263" r:id="rId4"/>
    <p:sldId id="257" r:id="rId5"/>
    <p:sldId id="258" r:id="rId6"/>
    <p:sldId id="259" r:id="rId7"/>
    <p:sldId id="260" r:id="rId8"/>
    <p:sldId id="261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582" y="-4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78E163-794A-4BE7-8C6A-8FA8E0C09051}" type="datetimeFigureOut">
              <a:rPr lang="ru-RU" smtClean="0"/>
              <a:pPr/>
              <a:t>11.01.2011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9139F2-DBEE-4DE9-8F65-B2A191276F2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9139F2-DBEE-4DE9-8F65-B2A191276F29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9139F2-DBEE-4DE9-8F65-B2A191276F29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9139F2-DBEE-4DE9-8F65-B2A191276F29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9139F2-DBEE-4DE9-8F65-B2A191276F29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9139F2-DBEE-4DE9-8F65-B2A191276F29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9139F2-DBEE-4DE9-8F65-B2A191276F29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9139F2-DBEE-4DE9-8F65-B2A191276F29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9139F2-DBEE-4DE9-8F65-B2A191276F29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9139F2-DBEE-4DE9-8F65-B2A191276F29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5F83B-646E-4CB6-B3FB-810B588A4C97}" type="datetimeFigureOut">
              <a:rPr lang="ru-RU" smtClean="0"/>
              <a:pPr/>
              <a:t>11.01.2011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E44D0-4E7A-43C0-AEE4-9B6ECAE40D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5F83B-646E-4CB6-B3FB-810B588A4C97}" type="datetimeFigureOut">
              <a:rPr lang="ru-RU" smtClean="0"/>
              <a:pPr/>
              <a:t>11.01.2011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E44D0-4E7A-43C0-AEE4-9B6ECAE40D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5F83B-646E-4CB6-B3FB-810B588A4C97}" type="datetimeFigureOut">
              <a:rPr lang="ru-RU" smtClean="0"/>
              <a:pPr/>
              <a:t>11.01.2011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E44D0-4E7A-43C0-AEE4-9B6ECAE40D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5F83B-646E-4CB6-B3FB-810B588A4C97}" type="datetimeFigureOut">
              <a:rPr lang="ru-RU" smtClean="0"/>
              <a:pPr/>
              <a:t>11.01.2011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E44D0-4E7A-43C0-AEE4-9B6ECAE40D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5F83B-646E-4CB6-B3FB-810B588A4C97}" type="datetimeFigureOut">
              <a:rPr lang="ru-RU" smtClean="0"/>
              <a:pPr/>
              <a:t>11.01.2011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E44D0-4E7A-43C0-AEE4-9B6ECAE40D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5F83B-646E-4CB6-B3FB-810B588A4C97}" type="datetimeFigureOut">
              <a:rPr lang="ru-RU" smtClean="0"/>
              <a:pPr/>
              <a:t>11.01.2011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E44D0-4E7A-43C0-AEE4-9B6ECAE40D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5F83B-646E-4CB6-B3FB-810B588A4C97}" type="datetimeFigureOut">
              <a:rPr lang="ru-RU" smtClean="0"/>
              <a:pPr/>
              <a:t>11.01.2011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E44D0-4E7A-43C0-AEE4-9B6ECAE40D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5F83B-646E-4CB6-B3FB-810B588A4C97}" type="datetimeFigureOut">
              <a:rPr lang="ru-RU" smtClean="0"/>
              <a:pPr/>
              <a:t>11.01.2011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E44D0-4E7A-43C0-AEE4-9B6ECAE40D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5F83B-646E-4CB6-B3FB-810B588A4C97}" type="datetimeFigureOut">
              <a:rPr lang="ru-RU" smtClean="0"/>
              <a:pPr/>
              <a:t>11.01.2011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E44D0-4E7A-43C0-AEE4-9B6ECAE40D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5F83B-646E-4CB6-B3FB-810B588A4C97}" type="datetimeFigureOut">
              <a:rPr lang="ru-RU" smtClean="0"/>
              <a:pPr/>
              <a:t>11.01.2011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E44D0-4E7A-43C0-AEE4-9B6ECAE40D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5F83B-646E-4CB6-B3FB-810B588A4C97}" type="datetimeFigureOut">
              <a:rPr lang="ru-RU" smtClean="0"/>
              <a:pPr/>
              <a:t>11.01.2011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E44D0-4E7A-43C0-AEE4-9B6ECAE40D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85F83B-646E-4CB6-B3FB-810B588A4C97}" type="datetimeFigureOut">
              <a:rPr lang="ru-RU" smtClean="0"/>
              <a:pPr/>
              <a:t>11.01.2011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7E44D0-4E7A-43C0-AEE4-9B6ECAE40D3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5.wav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5715040"/>
          </a:xfrm>
        </p:spPr>
        <p:txBody>
          <a:bodyPr>
            <a:normAutofit/>
          </a:bodyPr>
          <a:lstStyle/>
          <a:p>
            <a:r>
              <a:rPr lang="ru-RU" sz="72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 гостях у доктора</a:t>
            </a:r>
            <a:br>
              <a:rPr lang="ru-RU" sz="72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72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Градусника</a:t>
            </a:r>
            <a:r>
              <a:rPr lang="ru-RU" sz="720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720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720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</a:t>
            </a:r>
            <a:r>
              <a:rPr lang="ru-RU" sz="320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Выполнила</a:t>
            </a:r>
            <a:r>
              <a:rPr lang="ru-RU" sz="3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:  Полякова </a:t>
            </a:r>
            <a:br>
              <a:rPr lang="ru-RU" sz="3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Ольга </a:t>
            </a:r>
            <a:r>
              <a:rPr lang="ru-RU" sz="3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Николаевна</a:t>
            </a:r>
            <a:r>
              <a:rPr lang="ru-RU" sz="320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учитель </a:t>
            </a:r>
            <a:r>
              <a:rPr lang="ru-RU" sz="3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начальных</a:t>
            </a:r>
            <a:r>
              <a:rPr lang="ru-RU" sz="320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lang="ru-RU" sz="320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классов </a:t>
            </a:r>
            <a:endParaRPr lang="ru-RU" sz="7200" dirty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 advTm="0">
    <p:sndAc>
      <p:stSnd>
        <p:snd r:embed="rId3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00043"/>
            <a:ext cx="7772400" cy="1000131"/>
          </a:xfrm>
        </p:spPr>
        <p:txBody>
          <a:bodyPr/>
          <a:lstStyle/>
          <a:p>
            <a:r>
              <a:rPr lang="ru-RU" dirty="0" smtClean="0">
                <a:solidFill>
                  <a:schemeClr val="accent5"/>
                </a:solidFill>
              </a:rPr>
              <a:t>Здоровый образ жизни</a:t>
            </a:r>
            <a:endParaRPr lang="ru-RU" dirty="0">
              <a:solidFill>
                <a:schemeClr val="accent5"/>
              </a:solidFill>
            </a:endParaRPr>
          </a:p>
        </p:txBody>
      </p:sp>
      <p:sp>
        <p:nvSpPr>
          <p:cNvPr id="8" name="Подзаголовок 7"/>
          <p:cNvSpPr>
            <a:spLocks noGrp="1"/>
          </p:cNvSpPr>
          <p:nvPr>
            <p:ph type="subTitle" idx="1"/>
          </p:nvPr>
        </p:nvSpPr>
        <p:spPr>
          <a:xfrm>
            <a:off x="500034" y="1500174"/>
            <a:ext cx="8358246" cy="4857784"/>
          </a:xfrm>
        </p:spPr>
        <p:txBody>
          <a:bodyPr>
            <a:normAutofit fontScale="92500" lnSpcReduction="10000"/>
          </a:bodyPr>
          <a:lstStyle/>
          <a:p>
            <a:pPr algn="l">
              <a:buFontTx/>
              <a:buChar char="-"/>
            </a:pPr>
            <a:r>
              <a:rPr lang="ru-RU" dirty="0" smtClean="0">
                <a:solidFill>
                  <a:schemeClr val="accent4"/>
                </a:solidFill>
              </a:rPr>
              <a:t>Отказ от вредных привычек (курение, употребление мучного и сладкого в больших количествах и т. д.)</a:t>
            </a:r>
          </a:p>
          <a:p>
            <a:pPr algn="l">
              <a:buFontTx/>
              <a:buChar char="-"/>
            </a:pPr>
            <a:r>
              <a:rPr lang="ru-RU" dirty="0">
                <a:solidFill>
                  <a:schemeClr val="accent4"/>
                </a:solidFill>
              </a:rPr>
              <a:t>Д</a:t>
            </a:r>
            <a:r>
              <a:rPr lang="ru-RU" dirty="0" smtClean="0">
                <a:solidFill>
                  <a:schemeClr val="accent4"/>
                </a:solidFill>
              </a:rPr>
              <a:t>вигательный режим (подвижные игры на воздухе после уроков, зарядка по утрам и т. д.)</a:t>
            </a:r>
          </a:p>
          <a:p>
            <a:pPr algn="l">
              <a:buFontTx/>
              <a:buChar char="-"/>
            </a:pPr>
            <a:r>
              <a:rPr lang="ru-RU" dirty="0" smtClean="0">
                <a:solidFill>
                  <a:schemeClr val="accent4"/>
                </a:solidFill>
              </a:rPr>
              <a:t>Правильное питание</a:t>
            </a:r>
          </a:p>
          <a:p>
            <a:pPr algn="l">
              <a:buFontTx/>
              <a:buChar char="-"/>
            </a:pPr>
            <a:r>
              <a:rPr lang="ru-RU" dirty="0" smtClean="0">
                <a:solidFill>
                  <a:schemeClr val="accent4"/>
                </a:solidFill>
              </a:rPr>
              <a:t>Закаливание</a:t>
            </a:r>
          </a:p>
          <a:p>
            <a:pPr algn="l">
              <a:buFontTx/>
              <a:buChar char="-"/>
            </a:pPr>
            <a:r>
              <a:rPr lang="ru-RU" dirty="0" smtClean="0">
                <a:solidFill>
                  <a:schemeClr val="accent4"/>
                </a:solidFill>
              </a:rPr>
              <a:t>Выполнение правил личной гигиены</a:t>
            </a:r>
          </a:p>
          <a:p>
            <a:pPr algn="l">
              <a:buFontTx/>
              <a:buChar char="-"/>
            </a:pPr>
            <a:r>
              <a:rPr lang="ru-RU" dirty="0" smtClean="0">
                <a:solidFill>
                  <a:schemeClr val="accent4"/>
                </a:solidFill>
              </a:rPr>
              <a:t>Хорошее настроение</a:t>
            </a:r>
          </a:p>
          <a:p>
            <a:pPr algn="l"/>
            <a:r>
              <a:rPr lang="ru-RU" dirty="0" smtClean="0">
                <a:solidFill>
                  <a:schemeClr val="accent4"/>
                </a:solidFill>
              </a:rPr>
              <a:t>ЗОЖ= Н + Ф/К + З + П/П + Р/Д + ПГЛ + ООВП</a:t>
            </a:r>
          </a:p>
          <a:p>
            <a:pPr algn="l">
              <a:buFontTx/>
              <a:buChar char="-"/>
            </a:pPr>
            <a:endParaRPr lang="ru-RU" dirty="0" smtClean="0">
              <a:solidFill>
                <a:schemeClr val="accent4"/>
              </a:solidFill>
            </a:endParaRPr>
          </a:p>
          <a:p>
            <a:pPr algn="l">
              <a:buFontTx/>
              <a:buChar char="-"/>
            </a:pPr>
            <a:endParaRPr lang="ru-RU" dirty="0" smtClean="0">
              <a:solidFill>
                <a:schemeClr val="accent4"/>
              </a:solidFill>
            </a:endParaRPr>
          </a:p>
        </p:txBody>
      </p:sp>
    </p:spTree>
  </p:cSld>
  <p:clrMapOvr>
    <a:masterClrMapping/>
  </p:clrMapOvr>
  <p:transition>
    <p:sndAc>
      <p:stSnd>
        <p:snd r:embed="rId3" name="push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00043"/>
            <a:ext cx="7772400" cy="1500197"/>
          </a:xfrm>
        </p:spPr>
        <p:txBody>
          <a:bodyPr>
            <a:norm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Последствия курения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14348" y="2285992"/>
            <a:ext cx="7715304" cy="4143404"/>
          </a:xfrm>
        </p:spPr>
        <p:txBody>
          <a:bodyPr>
            <a:normAutofit/>
          </a:bodyPr>
          <a:lstStyle/>
          <a:p>
            <a:pPr algn="l">
              <a:buFont typeface="Wingdings" pitchFamily="2" charset="2"/>
              <a:buChar char="v"/>
            </a:pP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курение портит зубы и способствует</a:t>
            </a:r>
          </a:p>
          <a:p>
            <a:pPr algn="l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появлению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неприятного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запаха изо рта</a:t>
            </a:r>
          </a:p>
          <a:p>
            <a:pPr algn="l">
              <a:buFont typeface="Wingdings" pitchFamily="2" charset="2"/>
              <a:buChar char="v"/>
            </a:pP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сигаретный дым загрязняет лёгкие</a:t>
            </a:r>
          </a:p>
          <a:p>
            <a:pPr algn="l">
              <a:buFont typeface="Wingdings" pitchFamily="2" charset="2"/>
              <a:buChar char="v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сигаретный дым затрудняет доступ</a:t>
            </a:r>
          </a:p>
          <a:p>
            <a:pPr algn="l"/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воздуха во все части организма</a:t>
            </a:r>
          </a:p>
          <a:p>
            <a:pPr algn="l">
              <a:buFont typeface="Wingdings" pitchFamily="2" charset="2"/>
              <a:buChar char="v"/>
            </a:pP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курение нарушает работу сердца</a:t>
            </a:r>
          </a:p>
          <a:p>
            <a:pPr algn="l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Tm="0">
    <p:sndAc>
      <p:stSnd>
        <p:snd r:embed="rId3" name="push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4"/>
                </a:solidFill>
              </a:rPr>
              <a:t>Правила закаливания</a:t>
            </a:r>
            <a:endParaRPr lang="ru-RU" dirty="0">
              <a:solidFill>
                <a:schemeClr val="accent4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64357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/>
              <a:t>    </a:t>
            </a:r>
            <a:r>
              <a:rPr lang="ru-RU" sz="2400" dirty="0" smtClean="0">
                <a:solidFill>
                  <a:schemeClr val="accent2"/>
                </a:solidFill>
              </a:rPr>
              <a:t>Закаливающие процедуры начинать нужно полностью здоровым и лучше – в тёплое время года, продолжая затем в осенние и зимние месяцы.</a:t>
            </a:r>
          </a:p>
          <a:p>
            <a:r>
              <a:rPr lang="ru-RU" sz="2400" dirty="0" smtClean="0">
                <a:solidFill>
                  <a:schemeClr val="accent2"/>
                </a:solidFill>
              </a:rPr>
              <a:t>Закаливающие процедуры вначале должны длиться совсем недолго.</a:t>
            </a:r>
          </a:p>
          <a:p>
            <a:r>
              <a:rPr lang="ru-RU" sz="2400" dirty="0" smtClean="0">
                <a:solidFill>
                  <a:schemeClr val="accent2"/>
                </a:solidFill>
              </a:rPr>
              <a:t>Температура воды для обливания, душа и ножных ванн надо снижать постепенно, каждые три дня на 1-2 градуса.</a:t>
            </a:r>
          </a:p>
          <a:p>
            <a:r>
              <a:rPr lang="ru-RU" sz="2400" dirty="0" smtClean="0">
                <a:solidFill>
                  <a:schemeClr val="accent2"/>
                </a:solidFill>
              </a:rPr>
              <a:t>После водных процедур нужно растереть тело сухим полотенцем до лёгкого покраснения.</a:t>
            </a:r>
          </a:p>
          <a:p>
            <a:r>
              <a:rPr lang="ru-RU" sz="2400" dirty="0" smtClean="0">
                <a:solidFill>
                  <a:schemeClr val="accent2"/>
                </a:solidFill>
              </a:rPr>
              <a:t>Если начал закаливаться, то делай это каждый день! Если пропустил 1-2 недели , то надо начинать всё сначала.</a:t>
            </a:r>
          </a:p>
          <a:p>
            <a:r>
              <a:rPr lang="ru-RU" sz="2400" dirty="0" smtClean="0">
                <a:solidFill>
                  <a:schemeClr val="accent2"/>
                </a:solidFill>
              </a:rPr>
              <a:t>Если во время купания появились дрожь, озноб, то немедленно выйди из воды, разотрись сухим полотенцем, надень сухую одежду, побегай и попрыгай.</a:t>
            </a:r>
          </a:p>
          <a:p>
            <a:endParaRPr lang="ru-RU" sz="2400" dirty="0" smtClean="0">
              <a:solidFill>
                <a:schemeClr val="accent2"/>
              </a:solidFill>
            </a:endParaRPr>
          </a:p>
          <a:p>
            <a:endParaRPr lang="ru-RU" sz="2400" dirty="0" smtClean="0">
              <a:solidFill>
                <a:schemeClr val="accent2"/>
              </a:solidFill>
            </a:endParaRPr>
          </a:p>
          <a:p>
            <a:endParaRPr lang="ru-RU" dirty="0" smtClean="0">
              <a:solidFill>
                <a:schemeClr val="accent2"/>
              </a:solidFill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 spd="slow">
    <p:sndAc>
      <p:stSnd>
        <p:snd r:embed="rId3" name="drumroll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3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3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3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3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3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71546"/>
          </a:xfrm>
        </p:spPr>
        <p:txBody>
          <a:bodyPr/>
          <a:lstStyle/>
          <a:p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Витамины</a:t>
            </a:r>
            <a:endParaRPr lang="ru-RU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1538" y="1214422"/>
            <a:ext cx="5214974" cy="2000264"/>
          </a:xfrm>
        </p:spPr>
        <p:txBody>
          <a:bodyPr>
            <a:normAutofit/>
          </a:bodyPr>
          <a:lstStyle/>
          <a:p>
            <a:endParaRPr lang="ru-RU" sz="2400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1857356" y="1142984"/>
            <a:ext cx="6286544" cy="18573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Витамин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 витамин роста и зрения, делает кожу более упругой, если его недостаточно, развивается «куриная слепота», т. е. человек плохо видит в темноте</a:t>
            </a:r>
          </a:p>
        </p:txBody>
      </p:sp>
      <p:sp>
        <p:nvSpPr>
          <p:cNvPr id="6" name="Овал 5"/>
          <p:cNvSpPr/>
          <p:nvPr/>
        </p:nvSpPr>
        <p:spPr>
          <a:xfrm>
            <a:off x="0" y="3357562"/>
            <a:ext cx="4786346" cy="2286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Витамин 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В1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– способствует росту, помогает в переваривании пищи, улучшает умственные способности, помогает при  морской болезни, уменьшает зубную боль.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4929190" y="3500438"/>
            <a:ext cx="4214810" cy="20002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Витамин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В2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– укрепляет кожу, ногти, волосы, помогает залечивать язвочки рта, губ и языка, улучшает зрение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sndAc>
      <p:stSnd>
        <p:snd r:embed="rId3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0"/>
            <a:ext cx="8229600" cy="657227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0" y="285728"/>
            <a:ext cx="4572000" cy="17859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Витамин 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В6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 помогает предотвращать различные нервные и кожные расстройства, уменьшает судороги мышц, онемение рук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4714876" y="285728"/>
            <a:ext cx="4429124" cy="155734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Витамин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В12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 способствует росту и улучшению аппетита, снижает раздражительность, улучшает концентрацию памяти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0" y="2143116"/>
            <a:ext cx="4357686" cy="18573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Витамин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В13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-предупреждает проблемы с печенью и  преждевременное старение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4500562" y="2285992"/>
            <a:ext cx="4429124" cy="15716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Витамин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В17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 предотвращает и задерживает развитие раковых заболеваний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428596" y="4286256"/>
            <a:ext cx="4286280" cy="18573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Витамин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С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 заживляет  раны, переломы и побеждает цингу, предохраняет от вирусных заболеваний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6429388" y="5214950"/>
            <a:ext cx="71438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4714876" y="4214818"/>
            <a:ext cx="4429124" cy="207170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Витамин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 стимулирует рост костей, предотвращает развитие рахита. Организм сам  производит этот витамин под действием солнечных лучей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uiExpand="1" build="allAtOnce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2"/>
                </a:solidFill>
              </a:rPr>
              <a:t>Рекомендации</a:t>
            </a:r>
            <a:endParaRPr lang="ru-RU" dirty="0">
              <a:solidFill>
                <a:schemeClr val="accent2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500174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>
                <a:solidFill>
                  <a:schemeClr val="accent4">
                    <a:lumMod val="75000"/>
                  </a:schemeClr>
                </a:solidFill>
              </a:rPr>
              <a:t>Стараться есть в одно и то же время.</a:t>
            </a:r>
          </a:p>
          <a:p>
            <a:pPr>
              <a:buNone/>
            </a:pPr>
            <a:r>
              <a:rPr lang="ru-RU" sz="2400" dirty="0" smtClean="0">
                <a:solidFill>
                  <a:schemeClr val="accent4">
                    <a:lumMod val="75000"/>
                  </a:schemeClr>
                </a:solidFill>
              </a:rPr>
              <a:t>Есть четыре раза в день в одни и те же часы: утром дома -первый завтрак, в школе – второй завтрак, после школы – обед и вечером ужин.</a:t>
            </a:r>
          </a:p>
          <a:p>
            <a:pPr>
              <a:buNone/>
            </a:pPr>
            <a:r>
              <a:rPr lang="ru-RU" sz="2400" dirty="0" smtClean="0">
                <a:solidFill>
                  <a:schemeClr val="accent4">
                    <a:lumMod val="75000"/>
                  </a:schemeClr>
                </a:solidFill>
              </a:rPr>
              <a:t>Не есть всухомятку.</a:t>
            </a:r>
          </a:p>
          <a:p>
            <a:pPr>
              <a:buNone/>
            </a:pPr>
            <a:r>
              <a:rPr lang="ru-RU" sz="2400" dirty="0" smtClean="0">
                <a:solidFill>
                  <a:schemeClr val="accent4">
                    <a:lumMod val="75000"/>
                  </a:schemeClr>
                </a:solidFill>
              </a:rPr>
              <a:t>Никогда не отказываться от супа, ведь в нём много веществ, которые способствуют правильному пищеварению.</a:t>
            </a:r>
          </a:p>
          <a:p>
            <a:pPr>
              <a:buNone/>
            </a:pPr>
            <a:r>
              <a:rPr lang="ru-RU" sz="2400" dirty="0" smtClean="0">
                <a:solidFill>
                  <a:schemeClr val="accent4">
                    <a:lumMod val="75000"/>
                  </a:schemeClr>
                </a:solidFill>
              </a:rPr>
              <a:t>Не «перекусывать» между основными приёмами пищи.</a:t>
            </a:r>
          </a:p>
          <a:p>
            <a:pPr>
              <a:buNone/>
            </a:pPr>
            <a:r>
              <a:rPr lang="ru-RU" sz="2400" dirty="0" smtClean="0">
                <a:solidFill>
                  <a:schemeClr val="accent4">
                    <a:lumMod val="75000"/>
                  </a:schemeClr>
                </a:solidFill>
              </a:rPr>
              <a:t>Во время  еды не читать, не смотреть телевизор, не вести серьёзных разговоров, а тем более споров. Пища из – за этого плохо переваривается.</a:t>
            </a:r>
          </a:p>
          <a:p>
            <a:pPr>
              <a:buNone/>
            </a:pPr>
            <a:endParaRPr lang="ru-RU" sz="2400" dirty="0" smtClean="0">
              <a:solidFill>
                <a:schemeClr val="accent4">
                  <a:lumMod val="75000"/>
                </a:schemeClr>
              </a:solidFill>
            </a:endParaRPr>
          </a:p>
          <a:p>
            <a:pPr>
              <a:buNone/>
            </a:pPr>
            <a:endParaRPr lang="ru-RU" sz="2400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sndAc>
      <p:stSnd>
        <p:snd r:embed="rId3" name="applause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Правила гигиены</a:t>
            </a:r>
            <a:endParaRPr lang="ru-RU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714488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Не есть и не пить на улице</a:t>
            </a:r>
          </a:p>
          <a:p>
            <a:pPr>
              <a:buNone/>
            </a:pPr>
            <a:r>
              <a:rPr lang="ru-RU" sz="4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Мыть руки с мылом</a:t>
            </a:r>
          </a:p>
          <a:p>
            <a:pPr>
              <a:buNone/>
            </a:pPr>
            <a:r>
              <a:rPr lang="ru-RU" sz="4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Мыть руки перед едой</a:t>
            </a:r>
          </a:p>
          <a:p>
            <a:pPr>
              <a:buNone/>
            </a:pPr>
            <a:r>
              <a:rPr lang="ru-RU" sz="4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Мыть фрукты и овощи</a:t>
            </a:r>
          </a:p>
          <a:p>
            <a:pPr>
              <a:buNone/>
            </a:pPr>
            <a:r>
              <a:rPr lang="ru-RU" sz="4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Использовать чистую посуду.</a:t>
            </a:r>
            <a:endParaRPr lang="ru-RU" sz="44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sndAc>
      <p:stSnd>
        <p:snd r:embed="rId3" name="camera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214422"/>
            <a:ext cx="8229600" cy="4357718"/>
          </a:xfrm>
        </p:spPr>
        <p:txBody>
          <a:bodyPr>
            <a:normAutofit/>
          </a:bodyPr>
          <a:lstStyle/>
          <a:p>
            <a:r>
              <a:rPr lang="ru-RU" sz="96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БУДЬТЕ ЗДОРОВЫ!</a:t>
            </a:r>
            <a:endParaRPr lang="ru-RU" sz="9600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Tm="0">
    <p:sndAc>
      <p:stSnd>
        <p:snd r:embed="rId3" name="applause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388</TotalTime>
  <Words>516</Words>
  <Application>Microsoft Office PowerPoint</Application>
  <PresentationFormat>Экран (4:3)</PresentationFormat>
  <Paragraphs>58</Paragraphs>
  <Slides>9</Slides>
  <Notes>9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В гостях у доктора Градусника                 Выполнила:  Полякова                              Ольга Николаевна                               учитель начальных             классов </vt:lpstr>
      <vt:lpstr>Здоровый образ жизни</vt:lpstr>
      <vt:lpstr>Последствия курения</vt:lpstr>
      <vt:lpstr>Правила закаливания</vt:lpstr>
      <vt:lpstr>Витамины</vt:lpstr>
      <vt:lpstr>Слайд 6</vt:lpstr>
      <vt:lpstr>Рекомендации</vt:lpstr>
      <vt:lpstr>Правила гигиены</vt:lpstr>
      <vt:lpstr>БУДЬТЕ ЗДОРОВЫ!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Здоровый образ жизни</dc:title>
  <dc:creator>user</dc:creator>
  <cp:lastModifiedBy>user</cp:lastModifiedBy>
  <cp:revision>45</cp:revision>
  <dcterms:created xsi:type="dcterms:W3CDTF">2009-02-26T13:22:55Z</dcterms:created>
  <dcterms:modified xsi:type="dcterms:W3CDTF">2011-01-11T16:25:15Z</dcterms:modified>
</cp:coreProperties>
</file>