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10" autoAdjust="0"/>
    <p:restoredTop sz="90541" autoAdjust="0"/>
  </p:normalViewPr>
  <p:slideViewPr>
    <p:cSldViewPr>
      <p:cViewPr varScale="1">
        <p:scale>
          <a:sx n="98" d="100"/>
          <a:sy n="98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Белый (полярный) медведь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4" name="Содержимое 3" descr="0_25aac_3c3a498e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978" y="1355708"/>
            <a:ext cx="6859360" cy="514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643578"/>
            <a:ext cx="4359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Выполнила: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Педагог Мельникова Людмила Ивановна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Белые медведи живут на Крайнем Севере у берегов Северного ледовитого океана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3" name="Содержимое 12" descr="1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3643338" cy="3049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13" descr="искупался)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143248"/>
            <a:ext cx="3857652" cy="3255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Полярный медведь одно из самых крупных и красивых животных на Земле!!!</a:t>
            </a:r>
            <a:endParaRPr lang="ru-RU" sz="2400" dirty="0"/>
          </a:p>
        </p:txBody>
      </p:sp>
      <p:pic>
        <p:nvPicPr>
          <p:cNvPr id="9" name="Содержимое 8" descr="папа медведь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6946399" cy="5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Времена года не влияют на цвет шерсти, он всегда белоснежный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зима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лето</a:t>
            </a:r>
            <a:endParaRPr lang="ru-RU" sz="3200" dirty="0"/>
          </a:p>
        </p:txBody>
      </p:sp>
      <p:pic>
        <p:nvPicPr>
          <p:cNvPr id="11" name="Содержимое 10" descr="1268763903_1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86380" y="2143116"/>
            <a:ext cx="3071834" cy="3937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Содержимое 14" descr="0_25aac_3c3a498e_XL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7" y="2143116"/>
            <a:ext cx="4643471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43044"/>
          </a:xfrm>
        </p:spPr>
        <p:txBody>
          <a:bodyPr>
            <a:normAutofit/>
          </a:bodyPr>
          <a:lstStyle/>
          <a:p>
            <a:pPr algn="just"/>
            <a:r>
              <a:rPr lang="ru-RU" sz="28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Полярный медведь владеет плаванием в совершенстве</a:t>
            </a:r>
            <a:endParaRPr lang="ru-RU" sz="2800" dirty="0"/>
          </a:p>
        </p:txBody>
      </p:sp>
      <p:pic>
        <p:nvPicPr>
          <p:cNvPr id="11" name="Рисунок 10" descr="medvedi-voda-zhivotnye-47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7500" b="27500"/>
          <a:stretch>
            <a:fillRect/>
          </a:stretch>
        </p:blipFill>
        <p:spPr>
          <a:xfrm>
            <a:off x="1792288" y="612775"/>
            <a:ext cx="5565794" cy="41743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Белые медведи никогда не скользят по льду. Благодаря широким </a:t>
            </a:r>
            <a:r>
              <a:rPr lang="ru-RU" sz="3600" smtClean="0"/>
              <a:t>ступням </a:t>
            </a:r>
            <a:r>
              <a:rPr lang="ru-RU" sz="3600" smtClean="0"/>
              <a:t>им</a:t>
            </a:r>
            <a:r>
              <a:rPr lang="ru-RU" sz="3600" smtClean="0"/>
              <a:t> </a:t>
            </a:r>
            <a:r>
              <a:rPr lang="ru-RU" sz="3600" dirty="0" smtClean="0"/>
              <a:t>удобно ходить и плавать</a:t>
            </a:r>
            <a:endParaRPr lang="ru-RU" sz="3600" dirty="0"/>
          </a:p>
        </p:txBody>
      </p:sp>
      <p:pic>
        <p:nvPicPr>
          <p:cNvPr id="8" name="Содержимое 7" descr="misie_polarne_3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928934"/>
            <a:ext cx="4038600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ce562e9b3ba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714488"/>
            <a:ext cx="4038600" cy="310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покушал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995" r="4995"/>
          <a:stretch>
            <a:fillRect/>
          </a:stretch>
        </p:blipFill>
        <p:spPr>
          <a:xfrm rot="438618">
            <a:off x="1714480" y="71435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ГРОЗНЫЙ ХИЩНИК ПИТАЕТСЯ МОРЖАМИ, ТЮЛЕНЯМИ, РЫБОЙ, ПЕСЦАМИ, ПТИЦЕЙ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Медведица – заботливая мама!!!</a:t>
            </a:r>
            <a:endParaRPr lang="ru-RU" dirty="0"/>
          </a:p>
        </p:txBody>
      </p:sp>
      <p:pic>
        <p:nvPicPr>
          <p:cNvPr id="8" name="Содержимое 7" descr="459d3ff5-21a9-5b90-7130-836f50aff00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143116"/>
            <a:ext cx="254317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малы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214818"/>
            <a:ext cx="2112279" cy="2286016"/>
          </a:xfrm>
          <a:prstGeom prst="rect">
            <a:avLst/>
          </a:prstGeom>
        </p:spPr>
      </p:pic>
      <p:pic>
        <p:nvPicPr>
          <p:cNvPr id="12" name="Рисунок 11" descr="j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4214818"/>
            <a:ext cx="1928825" cy="1453048"/>
          </a:xfrm>
          <a:prstGeom prst="rect">
            <a:avLst/>
          </a:prstGeom>
        </p:spPr>
      </p:pic>
      <p:pic>
        <p:nvPicPr>
          <p:cNvPr id="13" name="Рисунок 12" descr="0a06e21df29422c247c6ae714403c2af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1285860"/>
            <a:ext cx="3800460" cy="2531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625" b="19625"/>
          <a:stretch>
            <a:fillRect/>
          </a:stretch>
        </p:blipFill>
        <p:spPr>
          <a:xfrm>
            <a:off x="1792288" y="612775"/>
            <a:ext cx="5922984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4786322"/>
            <a:ext cx="5486400" cy="138587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      </a:t>
            </a:r>
          </a:p>
          <a:p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внимание!!!!</a:t>
            </a:r>
            <a:endParaRPr lang="ru-RU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91</Words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Белый (полярный) медведь</vt:lpstr>
      <vt:lpstr>Белые медведи живут на Крайнем Севере у берегов Северного ледовитого океана </vt:lpstr>
      <vt:lpstr>Полярный медведь одно из самых крупных и красивых животных на Земле!!!</vt:lpstr>
      <vt:lpstr>Времена года не влияют на цвет шерсти, он всегда белоснежный</vt:lpstr>
      <vt:lpstr>Полярный медведь владеет плаванием в совершенстве</vt:lpstr>
      <vt:lpstr>Белые медведи никогда не скользят по льду. Благодаря широким ступням им удобно ходить и плавать</vt:lpstr>
      <vt:lpstr>Слайд 7</vt:lpstr>
      <vt:lpstr>Медведица – заботливая мама!!!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Тигренок</dc:creator>
  <cp:lastModifiedBy>Тигренок</cp:lastModifiedBy>
  <cp:revision>10</cp:revision>
  <dcterms:created xsi:type="dcterms:W3CDTF">2011-01-10T11:28:21Z</dcterms:created>
  <dcterms:modified xsi:type="dcterms:W3CDTF">2011-01-12T00:44:32Z</dcterms:modified>
</cp:coreProperties>
</file>