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8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6C78-B1BB-4525-A068-7C2C9C5CF696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68405-1BF0-47C5-B060-88382CF9A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8405-1BF0-47C5-B060-88382CF9AF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002060"/>
            </a:gs>
            <a:gs pos="25000">
              <a:srgbClr val="002060"/>
            </a:gs>
            <a:gs pos="75000">
              <a:srgbClr val="0087E6"/>
            </a:gs>
            <a:gs pos="100000">
              <a:srgbClr val="005CBF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5DA3-E02F-4D1D-BA34-33FB251E990D}" type="datetimeFigureOut">
              <a:rPr lang="ru-RU" smtClean="0"/>
              <a:pPr/>
              <a:t>10.01.2011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3D0D-7D73-4194-970D-B9217D1547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01028" cy="5214974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Растения </a:t>
            </a:r>
            <a:br>
              <a:rPr lang="ru-RU" sz="115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115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  <a:br>
              <a:rPr lang="ru-RU" sz="115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115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Земле</a:t>
            </a:r>
            <a:endParaRPr lang="ru-RU" sz="115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429264"/>
            <a:ext cx="6929486" cy="100013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Урок во 2 классе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3643338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Опыт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№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Зародыш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Семечко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143372" y="2143116"/>
            <a:ext cx="2000264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28860" y="4214818"/>
            <a:ext cx="350046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Опыт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№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endParaRPr lang="ru-RU" dirty="0"/>
          </a:p>
        </p:txBody>
      </p:sp>
      <p:pic>
        <p:nvPicPr>
          <p:cNvPr id="4" name="Содержимое 3" descr="рис 4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972" t="2525" b="10663"/>
          <a:stretch>
            <a:fillRect/>
          </a:stretch>
        </p:blipFill>
        <p:spPr>
          <a:xfrm>
            <a:off x="1142976" y="1714488"/>
            <a:ext cx="6792637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Части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цветка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рис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577796" cy="4983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Опыление 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рис58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39" t="2807"/>
          <a:stretch>
            <a:fillRect/>
          </a:stretch>
        </p:blipFill>
        <p:spPr>
          <a:xfrm>
            <a:off x="500034" y="1357298"/>
            <a:ext cx="4747708" cy="2330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рис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3227939" cy="2355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рис61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3886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рис63.jpg"/>
          <p:cNvPicPr>
            <a:picLocks noChangeAspect="1"/>
          </p:cNvPicPr>
          <p:nvPr/>
        </p:nvPicPr>
        <p:blipFill>
          <a:blip r:embed="rId5"/>
          <a:srcRect b="26833"/>
          <a:stretch>
            <a:fillRect/>
          </a:stretch>
        </p:blipFill>
        <p:spPr>
          <a:xfrm>
            <a:off x="6143636" y="3929066"/>
            <a:ext cx="1928826" cy="2605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Пуйя раймондии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150 лет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8 000 цветков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11 метров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рис60.jpg"/>
          <p:cNvPicPr>
            <a:picLocks noChangeAspect="1"/>
          </p:cNvPicPr>
          <p:nvPr/>
        </p:nvPicPr>
        <p:blipFill>
          <a:blip r:embed="rId2"/>
          <a:srcRect l="11538" t="4327" r="7692" b="1923"/>
          <a:stretch>
            <a:fillRect/>
          </a:stretch>
        </p:blipFill>
        <p:spPr>
          <a:xfrm>
            <a:off x="4643438" y="1500174"/>
            <a:ext cx="3214710" cy="4975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Плоды 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рис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852" t="7237" r="25107"/>
          <a:stretch>
            <a:fillRect/>
          </a:stretch>
        </p:blipFill>
        <p:spPr>
          <a:xfrm>
            <a:off x="357158" y="857232"/>
            <a:ext cx="2500330" cy="3566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рис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928802"/>
            <a:ext cx="5507841" cy="4100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Растения 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FOREST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287928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680052.JPG"/>
          <p:cNvPicPr>
            <a:picLocks noChangeAspect="1"/>
          </p:cNvPicPr>
          <p:nvPr/>
        </p:nvPicPr>
        <p:blipFill>
          <a:blip r:embed="rId3"/>
          <a:srcRect l="11084" r="10098"/>
          <a:stretch>
            <a:fillRect/>
          </a:stretch>
        </p:blipFill>
        <p:spPr>
          <a:xfrm>
            <a:off x="4714876" y="1785926"/>
            <a:ext cx="4286248" cy="4359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Секвойя 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Содержимое 4" descr="рис6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03" r="4503"/>
          <a:stretch>
            <a:fillRect/>
          </a:stretch>
        </p:blipFill>
        <p:spPr>
          <a:xfrm>
            <a:off x="1607323" y="1357298"/>
            <a:ext cx="5929354" cy="5174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Ствол дерева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рис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3620304" cy="3620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рис36.jpg"/>
          <p:cNvPicPr>
            <a:picLocks noChangeAspect="1"/>
          </p:cNvPicPr>
          <p:nvPr/>
        </p:nvPicPr>
        <p:blipFill>
          <a:blip r:embed="rId3"/>
          <a:srcRect l="4183" t="3922" r="58170" b="11765"/>
          <a:stretch>
            <a:fillRect/>
          </a:stretch>
        </p:blipFill>
        <p:spPr>
          <a:xfrm>
            <a:off x="6500826" y="857232"/>
            <a:ext cx="2212917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рис36.jpg"/>
          <p:cNvPicPr>
            <a:picLocks noChangeAspect="1"/>
          </p:cNvPicPr>
          <p:nvPr/>
        </p:nvPicPr>
        <p:blipFill>
          <a:blip r:embed="rId3"/>
          <a:srcRect l="57813" t="6027" r="4687" b="12109"/>
          <a:stretch>
            <a:fillRect/>
          </a:stretch>
        </p:blipFill>
        <p:spPr>
          <a:xfrm>
            <a:off x="4500562" y="3714752"/>
            <a:ext cx="2438972" cy="2839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жизни растений</a:t>
            </a:r>
            <a:endParaRPr lang="ru-RU" sz="4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</a:t>
            </a:r>
            <a:r>
              <a:rPr lang="ru-RU" sz="4800" b="1" i="1" dirty="0" smtClean="0">
                <a:solidFill>
                  <a:srgbClr val="00B0F0"/>
                </a:solidFill>
              </a:rPr>
              <a:t>солнечные лучи;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       почва;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                вода;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                       кислород;</a:t>
            </a:r>
          </a:p>
          <a:p>
            <a:pPr lvl="0"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                                   семена</a:t>
            </a:r>
            <a:r>
              <a:rPr lang="ru-RU" sz="4800" b="1" i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929066"/>
            <a:ext cx="2821201" cy="2676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рис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36"/>
            <a:ext cx="2333660" cy="4879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Содержимое 9" descr="рис49.jpg"/>
          <p:cNvPicPr>
            <a:picLocks noGrp="1" noChangeAspect="1"/>
          </p:cNvPicPr>
          <p:nvPr>
            <p:ph idx="1"/>
          </p:nvPr>
        </p:nvPicPr>
        <p:blipFill>
          <a:blip r:embed="rId4"/>
          <a:srcRect r="3757" b="6673"/>
          <a:stretch>
            <a:fillRect/>
          </a:stretch>
        </p:blipFill>
        <p:spPr>
          <a:xfrm>
            <a:off x="3071802" y="1500174"/>
            <a:ext cx="3143272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700" cy="1203348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Растения альпийских лугов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рис4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044654" y="1357298"/>
            <a:ext cx="7054692" cy="508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Растения пустыни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Рисунок 4" descr="64.jpg"/>
          <p:cNvPicPr>
            <a:picLocks noChangeAspect="1"/>
          </p:cNvPicPr>
          <p:nvPr/>
        </p:nvPicPr>
        <p:blipFill>
          <a:blip r:embed="rId2"/>
          <a:srcRect t="4117"/>
          <a:stretch>
            <a:fillRect/>
          </a:stretch>
        </p:blipFill>
        <p:spPr>
          <a:xfrm>
            <a:off x="1500166" y="1357298"/>
            <a:ext cx="7347605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Содержимое 3" descr="рис63а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500" t="8000" r="23875" b="4000"/>
          <a:stretch>
            <a:fillRect/>
          </a:stretch>
        </p:blipFill>
        <p:spPr>
          <a:xfrm>
            <a:off x="428596" y="1285860"/>
            <a:ext cx="324718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58180" cy="1143008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Перекати-поле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075" y="1285860"/>
            <a:ext cx="5357850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Волффиа аррхиза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        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Самое маленькое  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цветущее растение –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0,5 мм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Раффлезия 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Самый большой 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цветок – 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1 м в диаметре </a:t>
            </a:r>
          </a:p>
        </p:txBody>
      </p:sp>
      <p:pic>
        <p:nvPicPr>
          <p:cNvPr id="7" name="Рисунок 6" descr="рис2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11225" r="6381"/>
          <a:stretch>
            <a:fillRect/>
          </a:stretch>
        </p:blipFill>
        <p:spPr>
          <a:xfrm>
            <a:off x="571472" y="1571612"/>
            <a:ext cx="4920013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66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072198" y="3000372"/>
            <a:ext cx="2705120" cy="354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Ламинария 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Самое высокое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растение –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более 120 </a:t>
            </a:r>
            <a:r>
              <a:rPr lang="ru-RU" sz="4400" b="1" i="1" dirty="0" smtClean="0">
                <a:solidFill>
                  <a:srgbClr val="FFFF00"/>
                </a:solidFill>
              </a:rPr>
              <a:t>м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 descr="рис46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5429256" y="1285860"/>
            <a:ext cx="328614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Выводы: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072098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sz="5700" b="1" i="1" dirty="0" smtClean="0">
              <a:solidFill>
                <a:srgbClr val="FFFF00"/>
              </a:solidFill>
            </a:endParaRPr>
          </a:p>
          <a:p>
            <a:pPr lvl="0"/>
            <a:r>
              <a:rPr lang="ru-RU" sz="5700" b="1" i="1" dirty="0" smtClean="0">
                <a:solidFill>
                  <a:srgbClr val="FFFF00"/>
                </a:solidFill>
              </a:rPr>
              <a:t>растения  - живые организмы;</a:t>
            </a:r>
          </a:p>
          <a:p>
            <a:pPr lvl="0"/>
            <a:r>
              <a:rPr lang="ru-RU" sz="5700" b="1" i="1" dirty="0" smtClean="0">
                <a:solidFill>
                  <a:srgbClr val="FFFF00"/>
                </a:solidFill>
              </a:rPr>
              <a:t>обогащают воздух кислородом;</a:t>
            </a:r>
          </a:p>
          <a:p>
            <a:pPr lvl="0"/>
            <a:r>
              <a:rPr lang="ru-RU" sz="5700" b="1" i="1" dirty="0" smtClean="0">
                <a:solidFill>
                  <a:srgbClr val="FFFF00"/>
                </a:solidFill>
              </a:rPr>
              <a:t>они растут практически везде;</a:t>
            </a:r>
          </a:p>
          <a:p>
            <a:pPr lvl="0"/>
            <a:r>
              <a:rPr lang="ru-RU" sz="5700" b="1" i="1" dirty="0" smtClean="0">
                <a:solidFill>
                  <a:srgbClr val="FFFF00"/>
                </a:solidFill>
              </a:rPr>
              <a:t>размеры  от 0,5 мм до 120 м;</a:t>
            </a:r>
          </a:p>
          <a:p>
            <a:pPr lvl="0"/>
            <a:r>
              <a:rPr lang="ru-RU" sz="5700" b="1" i="1" dirty="0" smtClean="0">
                <a:solidFill>
                  <a:srgbClr val="FFFF00"/>
                </a:solidFill>
              </a:rPr>
              <a:t>человек активно использует растения для своих нужд.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Использование растений человеком:</a:t>
            </a:r>
            <a:endParaRPr lang="ru-RU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4351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источник пищи;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использование древесины в хозяйстве;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стройматериалы;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топливо: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изготовление бумаги;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получение каучука и резины;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изготовление бечевы, верёвок, канатов и тросов;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получение лекарств;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изготовление парфюмерии и средств гигиены;</a:t>
            </a:r>
          </a:p>
          <a:p>
            <a:pPr lvl="0"/>
            <a:r>
              <a:rPr lang="ru-RU" sz="3300" b="1" i="1" dirty="0" smtClean="0">
                <a:solidFill>
                  <a:srgbClr val="FFFF00"/>
                </a:solidFill>
              </a:rPr>
              <a:t>использование нефти.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3214686"/>
            <a:ext cx="3328982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383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Растения –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часть живой природы, без которой человек не может существовать.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Виды растений 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рис 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858048" cy="5163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Части растения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8676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3" name="Рисунок 12" descr="рис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571612"/>
            <a:ext cx="3857652" cy="4607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929322" y="114298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цветок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286248" y="1643050"/>
            <a:ext cx="1571636" cy="49343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158" y="300037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стебель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1857356" y="3357562"/>
            <a:ext cx="2000264" cy="2143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4348" y="414338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лист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1785918" y="4500570"/>
            <a:ext cx="1500198" cy="714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0100" y="228599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бутон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>
            <a:off x="2143108" y="2714620"/>
            <a:ext cx="121444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15206" y="342900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лист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6357950" y="3857628"/>
            <a:ext cx="857256" cy="14287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00826" y="550070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корень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43438" y="5429264"/>
            <a:ext cx="1785950" cy="3571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рис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571612"/>
            <a:ext cx="2857520" cy="2996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6800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193385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рис51.jpg"/>
          <p:cNvPicPr>
            <a:picLocks noChangeAspect="1"/>
          </p:cNvPicPr>
          <p:nvPr/>
        </p:nvPicPr>
        <p:blipFill>
          <a:blip r:embed="rId4"/>
          <a:srcRect r="2729"/>
          <a:stretch>
            <a:fillRect/>
          </a:stretch>
        </p:blipFill>
        <p:spPr>
          <a:xfrm>
            <a:off x="3000364" y="3786190"/>
            <a:ext cx="350046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Корень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рис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4786322"/>
            <a:ext cx="1190620" cy="1666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рис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3286148" cy="5129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Содержимое 3" descr="рис 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85918" y="2071678"/>
            <a:ext cx="1725228" cy="1500198"/>
          </a:xfrm>
        </p:spPr>
      </p:pic>
      <p:pic>
        <p:nvPicPr>
          <p:cNvPr id="7" name="Рисунок 6" descr="рис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285860"/>
            <a:ext cx="3829048" cy="2694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рис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143380"/>
            <a:ext cx="2262180" cy="2285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Опыт № 1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                                                         Вывод: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                                    растения потеют!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рис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667132" cy="4610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Семена 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рис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357298"/>
            <a:ext cx="2500330" cy="274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рис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3048000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рис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143380"/>
            <a:ext cx="3000946" cy="2357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Арктический люпин</a:t>
            </a:r>
            <a:b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рис4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857224" y="1142984"/>
            <a:ext cx="7358114" cy="5133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213</Words>
  <Application>Microsoft Office PowerPoint</Application>
  <PresentationFormat>Экран (4:3)</PresentationFormat>
  <Paragraphs>95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Растения  на  Земле</vt:lpstr>
      <vt:lpstr>Растения</vt:lpstr>
      <vt:lpstr>Виды растений </vt:lpstr>
      <vt:lpstr>Части растения</vt:lpstr>
      <vt:lpstr>Листья </vt:lpstr>
      <vt:lpstr>Корень </vt:lpstr>
      <vt:lpstr>Опыт № 1</vt:lpstr>
      <vt:lpstr>Семена </vt:lpstr>
      <vt:lpstr>Арктический люпин </vt:lpstr>
      <vt:lpstr>Опыт № 2 </vt:lpstr>
      <vt:lpstr>Опыт № 2 </vt:lpstr>
      <vt:lpstr>Части цветка</vt:lpstr>
      <vt:lpstr>Опыление </vt:lpstr>
      <vt:lpstr>Пуйя раймондии</vt:lpstr>
      <vt:lpstr>Плоды </vt:lpstr>
      <vt:lpstr>Растения </vt:lpstr>
      <vt:lpstr>Секвойя </vt:lpstr>
      <vt:lpstr>Ствол дерева</vt:lpstr>
      <vt:lpstr>Условия для жизни растений</vt:lpstr>
      <vt:lpstr>Растения альпийских лугов</vt:lpstr>
      <vt:lpstr>Растения пустыни</vt:lpstr>
      <vt:lpstr>Перекати-поле</vt:lpstr>
      <vt:lpstr>Волффиа аррхиза</vt:lpstr>
      <vt:lpstr>Раффлезия </vt:lpstr>
      <vt:lpstr>Ламинария </vt:lpstr>
      <vt:lpstr>Выводы:</vt:lpstr>
      <vt:lpstr>Использование растений человеком:</vt:lpstr>
      <vt:lpstr>Слайд 28</vt:lpstr>
      <vt:lpstr>СПАСИБО ЗА ВНИМАНИЕ!</vt:lpstr>
    </vt:vector>
  </TitlesOfParts>
  <Company>SPK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Надя</dc:creator>
  <cp:lastModifiedBy>Надя</cp:lastModifiedBy>
  <cp:revision>66</cp:revision>
  <dcterms:created xsi:type="dcterms:W3CDTF">2009-01-25T16:41:43Z</dcterms:created>
  <dcterms:modified xsi:type="dcterms:W3CDTF">2011-01-10T17:05:18Z</dcterms:modified>
</cp:coreProperties>
</file>